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5" r:id="rId2"/>
    <p:sldMasterId id="2147483670" r:id="rId3"/>
  </p:sldMasterIdLst>
  <p:notesMasterIdLst>
    <p:notesMasterId r:id="rId41"/>
  </p:notesMasterIdLst>
  <p:sldIdLst>
    <p:sldId id="357" r:id="rId4"/>
    <p:sldId id="256" r:id="rId5"/>
    <p:sldId id="350" r:id="rId6"/>
    <p:sldId id="258" r:id="rId7"/>
    <p:sldId id="259" r:id="rId8"/>
    <p:sldId id="260" r:id="rId9"/>
    <p:sldId id="352" r:id="rId10"/>
    <p:sldId id="353" r:id="rId11"/>
    <p:sldId id="354" r:id="rId12"/>
    <p:sldId id="355" r:id="rId13"/>
    <p:sldId id="356" r:id="rId14"/>
    <p:sldId id="335" r:id="rId15"/>
    <p:sldId id="345" r:id="rId16"/>
    <p:sldId id="346" r:id="rId17"/>
    <p:sldId id="327" r:id="rId18"/>
    <p:sldId id="328" r:id="rId19"/>
    <p:sldId id="329" r:id="rId20"/>
    <p:sldId id="330" r:id="rId21"/>
    <p:sldId id="332" r:id="rId22"/>
    <p:sldId id="331" r:id="rId23"/>
    <p:sldId id="317" r:id="rId24"/>
    <p:sldId id="286" r:id="rId25"/>
    <p:sldId id="287" r:id="rId26"/>
    <p:sldId id="336" r:id="rId27"/>
    <p:sldId id="306" r:id="rId28"/>
    <p:sldId id="338" r:id="rId29"/>
    <p:sldId id="339" r:id="rId30"/>
    <p:sldId id="340" r:id="rId31"/>
    <p:sldId id="337" r:id="rId32"/>
    <p:sldId id="314" r:id="rId33"/>
    <p:sldId id="347" r:id="rId34"/>
    <p:sldId id="348" r:id="rId35"/>
    <p:sldId id="343" r:id="rId36"/>
    <p:sldId id="351" r:id="rId37"/>
    <p:sldId id="344" r:id="rId38"/>
    <p:sldId id="325" r:id="rId39"/>
    <p:sldId id="27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85" autoAdjust="0"/>
  </p:normalViewPr>
  <p:slideViewPr>
    <p:cSldViewPr snapToGrid="0">
      <p:cViewPr varScale="1">
        <p:scale>
          <a:sx n="60" d="100"/>
          <a:sy n="60" d="100"/>
        </p:scale>
        <p:origin x="1460" y="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1"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FE28A-E1D6-4469-81F7-BB4D0EB59D20}" type="doc">
      <dgm:prSet loTypeId="urn:microsoft.com/office/officeart/2005/8/layout/radial1" loCatId="relationship" qsTypeId="urn:microsoft.com/office/officeart/2005/8/quickstyle/3d1" qsCatId="3D" csTypeId="urn:microsoft.com/office/officeart/2005/8/colors/colorful5" csCatId="colorful" phldr="1"/>
      <dgm:spPr/>
      <dgm:t>
        <a:bodyPr/>
        <a:lstStyle/>
        <a:p>
          <a:endParaRPr lang="en-US"/>
        </a:p>
      </dgm:t>
    </dgm:pt>
    <dgm:pt modelId="{5FB55047-05A4-4426-B461-1238E036A3F0}">
      <dgm:prSet phldrT="[Text]" custT="1"/>
      <dgm:spPr/>
      <dgm:t>
        <a:bodyPr/>
        <a:lstStyle/>
        <a:p>
          <a:pPr>
            <a:spcAft>
              <a:spcPts val="600"/>
            </a:spcAft>
          </a:pPr>
          <a:r>
            <a:rPr lang="zh-CN" altLang="en-US" sz="2400" dirty="0" smtClean="0">
              <a:latin typeface="黑体" panose="02010609060101010101" pitchFamily="49" charset="-122"/>
              <a:ea typeface="黑体" panose="02010609060101010101" pitchFamily="49" charset="-122"/>
            </a:rPr>
            <a:t>数据挖掘</a:t>
          </a:r>
          <a:endParaRPr lang="en-US" sz="3200" dirty="0">
            <a:latin typeface="黑体" panose="02010609060101010101" pitchFamily="49" charset="-122"/>
            <a:ea typeface="黑体" panose="02010609060101010101" pitchFamily="49" charset="-122"/>
          </a:endParaRPr>
        </a:p>
      </dgm:t>
    </dgm:pt>
    <dgm:pt modelId="{87A97380-E960-4B56-81B3-5A194112A677}" type="parTrans" cxnId="{BB026D2F-EACD-4B0B-8F2A-4E6B026D0B1E}">
      <dgm:prSet/>
      <dgm:spPr/>
      <dgm:t>
        <a:bodyPr/>
        <a:lstStyle/>
        <a:p>
          <a:endParaRPr lang="en-US"/>
        </a:p>
      </dgm:t>
    </dgm:pt>
    <dgm:pt modelId="{52E81B70-4E4C-4AB4-A1DD-5F35736B9098}" type="sibTrans" cxnId="{BB026D2F-EACD-4B0B-8F2A-4E6B026D0B1E}">
      <dgm:prSet/>
      <dgm:spPr/>
      <dgm:t>
        <a:bodyPr/>
        <a:lstStyle/>
        <a:p>
          <a:endParaRPr lang="en-US"/>
        </a:p>
      </dgm:t>
    </dgm:pt>
    <dgm:pt modelId="{DEA82471-7B7B-44E0-A55C-57859F95EC81}">
      <dgm:prSet phldrT="[Text]" custT="1"/>
      <dgm:spPr>
        <a:solidFill>
          <a:srgbClr val="7030A0"/>
        </a:solidFill>
      </dgm:spPr>
      <dgm:t>
        <a:bodyPr/>
        <a:lstStyle/>
        <a:p>
          <a:pPr>
            <a:spcAft>
              <a:spcPts val="600"/>
            </a:spcAft>
          </a:pPr>
          <a:r>
            <a:rPr lang="zh-CN" altLang="en-US" sz="2400" dirty="0" smtClean="0">
              <a:latin typeface="黑体" panose="02010609060101010101" pitchFamily="49" charset="-122"/>
              <a:ea typeface="黑体" panose="02010609060101010101" pitchFamily="49" charset="-122"/>
            </a:rPr>
            <a:t>机器学习</a:t>
          </a:r>
          <a:endParaRPr lang="en-US" sz="2400" dirty="0">
            <a:latin typeface="黑体" panose="02010609060101010101" pitchFamily="49" charset="-122"/>
            <a:ea typeface="黑体" panose="02010609060101010101" pitchFamily="49" charset="-122"/>
          </a:endParaRPr>
        </a:p>
      </dgm:t>
    </dgm:pt>
    <dgm:pt modelId="{FB41003E-50FE-48BF-A6CF-4C4F11E50411}" type="parTrans" cxnId="{59B19FAE-EEC2-4A32-A34A-1FC74EAEBA1C}">
      <dgm:prSet/>
      <dgm:spPr>
        <a:ln w="38100"/>
      </dgm:spPr>
      <dgm:t>
        <a:bodyPr/>
        <a:lstStyle/>
        <a:p>
          <a:endParaRPr lang="en-US"/>
        </a:p>
      </dgm:t>
    </dgm:pt>
    <dgm:pt modelId="{C353EF09-86E4-489A-899C-5037425C53E6}" type="sibTrans" cxnId="{59B19FAE-EEC2-4A32-A34A-1FC74EAEBA1C}">
      <dgm:prSet/>
      <dgm:spPr/>
      <dgm:t>
        <a:bodyPr/>
        <a:lstStyle/>
        <a:p>
          <a:endParaRPr lang="en-US"/>
        </a:p>
      </dgm:t>
    </dgm:pt>
    <dgm:pt modelId="{C818DE8A-C77D-49A7-9CAB-3E0B10D9ACBB}">
      <dgm:prSet phldrT="[Text]" custT="1"/>
      <dgm:spPr>
        <a:solidFill>
          <a:srgbClr val="00B0F0"/>
        </a:solidFill>
      </dgm:spPr>
      <dgm:t>
        <a:bodyPr lIns="0" tIns="0" rIns="0" bIns="0"/>
        <a:lstStyle/>
        <a:p>
          <a:pPr>
            <a:spcAft>
              <a:spcPts val="0"/>
            </a:spcAft>
          </a:pPr>
          <a:r>
            <a:rPr lang="zh-CN" altLang="en-US" sz="2400" dirty="0" smtClean="0">
              <a:latin typeface="黑体" panose="02010609060101010101" pitchFamily="49" charset="-122"/>
              <a:ea typeface="黑体" panose="02010609060101010101" pitchFamily="49" charset="-122"/>
            </a:rPr>
            <a:t>模式</a:t>
          </a:r>
          <a:endParaRPr lang="en-US" altLang="zh-CN" sz="2400" dirty="0" smtClean="0">
            <a:latin typeface="黑体" panose="02010609060101010101" pitchFamily="49" charset="-122"/>
            <a:ea typeface="黑体" panose="02010609060101010101" pitchFamily="49" charset="-122"/>
          </a:endParaRPr>
        </a:p>
        <a:p>
          <a:pPr>
            <a:spcAft>
              <a:spcPts val="0"/>
            </a:spcAft>
          </a:pPr>
          <a:r>
            <a:rPr lang="zh-CN" altLang="en-US" sz="2400" dirty="0" smtClean="0">
              <a:latin typeface="黑体" panose="02010609060101010101" pitchFamily="49" charset="-122"/>
              <a:ea typeface="黑体" panose="02010609060101010101" pitchFamily="49" charset="-122"/>
            </a:rPr>
            <a:t>识别</a:t>
          </a:r>
          <a:endParaRPr lang="en-US" sz="1400" dirty="0">
            <a:latin typeface="黑体" panose="02010609060101010101" pitchFamily="49" charset="-122"/>
            <a:ea typeface="黑体" panose="02010609060101010101" pitchFamily="49" charset="-122"/>
          </a:endParaRPr>
        </a:p>
      </dgm:t>
    </dgm:pt>
    <dgm:pt modelId="{8502FA26-AB97-442D-8F95-E341E19D089F}" type="parTrans" cxnId="{D1DC6CF0-1CBD-44B9-BA4C-808722CE2F65}">
      <dgm:prSet/>
      <dgm:spPr>
        <a:ln w="38100"/>
      </dgm:spPr>
      <dgm:t>
        <a:bodyPr/>
        <a:lstStyle/>
        <a:p>
          <a:endParaRPr lang="en-US"/>
        </a:p>
      </dgm:t>
    </dgm:pt>
    <dgm:pt modelId="{90AE7205-EED9-4DF0-A545-C8B4EDC14405}" type="sibTrans" cxnId="{D1DC6CF0-1CBD-44B9-BA4C-808722CE2F65}">
      <dgm:prSet/>
      <dgm:spPr/>
      <dgm:t>
        <a:bodyPr/>
        <a:lstStyle/>
        <a:p>
          <a:endParaRPr lang="en-US"/>
        </a:p>
      </dgm:t>
    </dgm:pt>
    <dgm:pt modelId="{3F59AA82-7BA0-45DA-BB2D-9A541E1E79DD}">
      <dgm:prSet phldrT="[Text]" custT="1"/>
      <dgm:spPr>
        <a:solidFill>
          <a:srgbClr val="00B050"/>
        </a:solidFill>
      </dgm:spPr>
      <dgm:t>
        <a:bodyPr/>
        <a:lstStyle/>
        <a:p>
          <a:r>
            <a:rPr lang="zh-CN" altLang="en-US" sz="2400" dirty="0" smtClean="0">
              <a:latin typeface="黑体" panose="02010609060101010101" pitchFamily="49" charset="-122"/>
              <a:ea typeface="黑体" panose="02010609060101010101" pitchFamily="49" charset="-122"/>
            </a:rPr>
            <a:t>统计学习</a:t>
          </a:r>
          <a:endParaRPr lang="en-US" sz="2400" dirty="0">
            <a:latin typeface="黑体" panose="02010609060101010101" pitchFamily="49" charset="-122"/>
            <a:ea typeface="黑体" panose="02010609060101010101" pitchFamily="49" charset="-122"/>
          </a:endParaRPr>
        </a:p>
      </dgm:t>
    </dgm:pt>
    <dgm:pt modelId="{E4E1E980-7E5F-4692-8316-F6CC46190EB7}" type="parTrans" cxnId="{28367AE4-15CA-45BD-A11C-B95BA33B65F8}">
      <dgm:prSet/>
      <dgm:spPr>
        <a:ln w="38100"/>
      </dgm:spPr>
      <dgm:t>
        <a:bodyPr/>
        <a:lstStyle/>
        <a:p>
          <a:endParaRPr lang="en-US"/>
        </a:p>
      </dgm:t>
    </dgm:pt>
    <dgm:pt modelId="{29C32284-FE65-48FB-A445-CAFBC6F6A1EA}" type="sibTrans" cxnId="{28367AE4-15CA-45BD-A11C-B95BA33B65F8}">
      <dgm:prSet/>
      <dgm:spPr/>
      <dgm:t>
        <a:bodyPr/>
        <a:lstStyle/>
        <a:p>
          <a:endParaRPr lang="en-US"/>
        </a:p>
      </dgm:t>
    </dgm:pt>
    <dgm:pt modelId="{FE5F9D14-A38C-4EE2-8A88-0F4444FA056F}">
      <dgm:prSet phldrT="[Text]" custT="1"/>
      <dgm:spPr/>
      <dgm:t>
        <a:bodyPr lIns="0" tIns="0" rIns="0" bIns="0"/>
        <a:lstStyle/>
        <a:p>
          <a:pPr>
            <a:lnSpc>
              <a:spcPct val="90000"/>
            </a:lnSpc>
            <a:spcAft>
              <a:spcPts val="0"/>
            </a:spcAft>
          </a:pPr>
          <a:r>
            <a:rPr lang="zh-CN" altLang="en-US" sz="2400" dirty="0" smtClean="0">
              <a:latin typeface="黑体" panose="02010609060101010101" pitchFamily="49" charset="-122"/>
              <a:ea typeface="黑体" panose="02010609060101010101" pitchFamily="49" charset="-122"/>
            </a:rPr>
            <a:t>人工</a:t>
          </a:r>
          <a:endParaRPr lang="en-US" altLang="zh-CN" sz="2400" dirty="0" smtClean="0">
            <a:latin typeface="黑体" panose="02010609060101010101" pitchFamily="49" charset="-122"/>
            <a:ea typeface="黑体" panose="02010609060101010101" pitchFamily="49" charset="-122"/>
          </a:endParaRPr>
        </a:p>
        <a:p>
          <a:pPr>
            <a:lnSpc>
              <a:spcPct val="90000"/>
            </a:lnSpc>
            <a:spcAft>
              <a:spcPts val="0"/>
            </a:spcAft>
          </a:pPr>
          <a:r>
            <a:rPr lang="zh-CN" altLang="en-US" sz="2400" dirty="0" smtClean="0">
              <a:latin typeface="黑体" panose="02010609060101010101" pitchFamily="49" charset="-122"/>
              <a:ea typeface="黑体" panose="02010609060101010101" pitchFamily="49" charset="-122"/>
            </a:rPr>
            <a:t>智能</a:t>
          </a:r>
          <a:endParaRPr lang="en-US" sz="2400" dirty="0">
            <a:latin typeface="黑体" panose="02010609060101010101" pitchFamily="49" charset="-122"/>
            <a:ea typeface="黑体" panose="02010609060101010101" pitchFamily="49" charset="-122"/>
          </a:endParaRPr>
        </a:p>
      </dgm:t>
    </dgm:pt>
    <dgm:pt modelId="{F14944B8-F15E-4146-BE91-1D658E942206}" type="sibTrans" cxnId="{688648FE-8278-406B-B06F-6AC9BAB3B9E4}">
      <dgm:prSet/>
      <dgm:spPr/>
      <dgm:t>
        <a:bodyPr/>
        <a:lstStyle/>
        <a:p>
          <a:endParaRPr lang="en-US"/>
        </a:p>
      </dgm:t>
    </dgm:pt>
    <dgm:pt modelId="{63542B39-4D02-4B51-9598-5DCA54FA9291}" type="parTrans" cxnId="{688648FE-8278-406B-B06F-6AC9BAB3B9E4}">
      <dgm:prSet/>
      <dgm:spPr>
        <a:ln w="38100"/>
      </dgm:spPr>
      <dgm:t>
        <a:bodyPr/>
        <a:lstStyle/>
        <a:p>
          <a:endParaRPr lang="en-US"/>
        </a:p>
      </dgm:t>
    </dgm:pt>
    <dgm:pt modelId="{CAE6E19E-3B81-4DD3-9C48-06D44FD2E3CD}">
      <dgm:prSet/>
      <dgm:spPr/>
      <dgm:t>
        <a:bodyPr/>
        <a:lstStyle/>
        <a:p>
          <a:endParaRPr lang="zh-CN" altLang="en-US"/>
        </a:p>
      </dgm:t>
    </dgm:pt>
    <dgm:pt modelId="{3F5AE536-F8C4-4464-BA17-320D1321ADA9}" type="parTrans" cxnId="{634CC503-CB50-4F98-B188-E90F142F54E8}">
      <dgm:prSet/>
      <dgm:spPr/>
      <dgm:t>
        <a:bodyPr/>
        <a:lstStyle/>
        <a:p>
          <a:endParaRPr lang="zh-CN" altLang="en-US"/>
        </a:p>
      </dgm:t>
    </dgm:pt>
    <dgm:pt modelId="{14E075F6-8399-4179-A2EB-50418E132581}" type="sibTrans" cxnId="{634CC503-CB50-4F98-B188-E90F142F54E8}">
      <dgm:prSet/>
      <dgm:spPr/>
      <dgm:t>
        <a:bodyPr/>
        <a:lstStyle/>
        <a:p>
          <a:endParaRPr lang="zh-CN" altLang="en-US"/>
        </a:p>
      </dgm:t>
    </dgm:pt>
    <dgm:pt modelId="{F57129F2-383B-4FAB-8B12-E35CFFB94197}" type="pres">
      <dgm:prSet presAssocID="{B66FE28A-E1D6-4469-81F7-BB4D0EB59D20}" presName="cycle" presStyleCnt="0">
        <dgm:presLayoutVars>
          <dgm:chMax val="1"/>
          <dgm:dir/>
          <dgm:animLvl val="ctr"/>
          <dgm:resizeHandles val="exact"/>
        </dgm:presLayoutVars>
      </dgm:prSet>
      <dgm:spPr/>
      <dgm:t>
        <a:bodyPr/>
        <a:lstStyle/>
        <a:p>
          <a:endParaRPr lang="zh-CN" altLang="en-US"/>
        </a:p>
      </dgm:t>
    </dgm:pt>
    <dgm:pt modelId="{D71924E5-F3B4-4B84-BA8D-112FD5B014B5}" type="pres">
      <dgm:prSet presAssocID="{5FB55047-05A4-4426-B461-1238E036A3F0}" presName="centerShape" presStyleLbl="node0" presStyleIdx="0" presStyleCnt="1" custScaleX="70532" custScaleY="70532" custLinFactNeighborX="-46388" custLinFactNeighborY="-1884"/>
      <dgm:spPr/>
      <dgm:t>
        <a:bodyPr/>
        <a:lstStyle/>
        <a:p>
          <a:endParaRPr lang="zh-CN" altLang="en-US"/>
        </a:p>
      </dgm:t>
    </dgm:pt>
    <dgm:pt modelId="{256B9C73-7B1E-41AB-B31D-5372862F8FFC}" type="pres">
      <dgm:prSet presAssocID="{FB41003E-50FE-48BF-A6CF-4C4F11E50411}" presName="Name9" presStyleLbl="parChTrans1D2" presStyleIdx="0" presStyleCnt="4"/>
      <dgm:spPr/>
      <dgm:t>
        <a:bodyPr/>
        <a:lstStyle/>
        <a:p>
          <a:endParaRPr lang="zh-CN" altLang="en-US"/>
        </a:p>
      </dgm:t>
    </dgm:pt>
    <dgm:pt modelId="{625389A9-1E59-47E8-B71B-EBDC2934ED5D}" type="pres">
      <dgm:prSet presAssocID="{FB41003E-50FE-48BF-A6CF-4C4F11E50411}" presName="connTx" presStyleLbl="parChTrans1D2" presStyleIdx="0" presStyleCnt="4"/>
      <dgm:spPr/>
      <dgm:t>
        <a:bodyPr/>
        <a:lstStyle/>
        <a:p>
          <a:endParaRPr lang="zh-CN" altLang="en-US"/>
        </a:p>
      </dgm:t>
    </dgm:pt>
    <dgm:pt modelId="{D92B7FBA-F81F-49F0-BBF8-56C30004B026}" type="pres">
      <dgm:prSet presAssocID="{DEA82471-7B7B-44E0-A55C-57859F95EC81}" presName="node" presStyleLbl="node1" presStyleIdx="0" presStyleCnt="4" custScaleX="70532" custScaleY="70532" custRadScaleRad="136434" custRadScaleInc="-95209">
        <dgm:presLayoutVars>
          <dgm:bulletEnabled val="1"/>
        </dgm:presLayoutVars>
      </dgm:prSet>
      <dgm:spPr/>
      <dgm:t>
        <a:bodyPr/>
        <a:lstStyle/>
        <a:p>
          <a:endParaRPr lang="zh-CN" altLang="en-US"/>
        </a:p>
      </dgm:t>
    </dgm:pt>
    <dgm:pt modelId="{E4D18B2D-5BD4-4028-BC93-074605399E52}" type="pres">
      <dgm:prSet presAssocID="{8502FA26-AB97-442D-8F95-E341E19D089F}" presName="Name9" presStyleLbl="parChTrans1D2" presStyleIdx="1" presStyleCnt="4"/>
      <dgm:spPr/>
      <dgm:t>
        <a:bodyPr/>
        <a:lstStyle/>
        <a:p>
          <a:endParaRPr lang="zh-CN" altLang="en-US"/>
        </a:p>
      </dgm:t>
    </dgm:pt>
    <dgm:pt modelId="{0F4CDF04-0381-4046-B2F4-1A7A42108872}" type="pres">
      <dgm:prSet presAssocID="{8502FA26-AB97-442D-8F95-E341E19D089F}" presName="connTx" presStyleLbl="parChTrans1D2" presStyleIdx="1" presStyleCnt="4"/>
      <dgm:spPr/>
      <dgm:t>
        <a:bodyPr/>
        <a:lstStyle/>
        <a:p>
          <a:endParaRPr lang="zh-CN" altLang="en-US"/>
        </a:p>
      </dgm:t>
    </dgm:pt>
    <dgm:pt modelId="{9DAD4769-8F8C-4437-8000-DB1A29FBBE5F}" type="pres">
      <dgm:prSet presAssocID="{C818DE8A-C77D-49A7-9CAB-3E0B10D9ACBB}" presName="node" presStyleLbl="node1" presStyleIdx="1" presStyleCnt="4" custScaleX="70532" custScaleY="70532" custRadScaleRad="8147" custRadScaleInc="-61214">
        <dgm:presLayoutVars>
          <dgm:bulletEnabled val="1"/>
        </dgm:presLayoutVars>
      </dgm:prSet>
      <dgm:spPr/>
      <dgm:t>
        <a:bodyPr/>
        <a:lstStyle/>
        <a:p>
          <a:endParaRPr lang="zh-CN" altLang="en-US"/>
        </a:p>
      </dgm:t>
    </dgm:pt>
    <dgm:pt modelId="{AFD50E63-F934-42B7-8726-1A2B0F5E6AC1}" type="pres">
      <dgm:prSet presAssocID="{E4E1E980-7E5F-4692-8316-F6CC46190EB7}" presName="Name9" presStyleLbl="parChTrans1D2" presStyleIdx="2" presStyleCnt="4"/>
      <dgm:spPr/>
      <dgm:t>
        <a:bodyPr/>
        <a:lstStyle/>
        <a:p>
          <a:endParaRPr lang="zh-CN" altLang="en-US"/>
        </a:p>
      </dgm:t>
    </dgm:pt>
    <dgm:pt modelId="{E8619FCA-FFEF-463C-B367-9E2CBAC8667F}" type="pres">
      <dgm:prSet presAssocID="{E4E1E980-7E5F-4692-8316-F6CC46190EB7}" presName="connTx" presStyleLbl="parChTrans1D2" presStyleIdx="2" presStyleCnt="4"/>
      <dgm:spPr/>
      <dgm:t>
        <a:bodyPr/>
        <a:lstStyle/>
        <a:p>
          <a:endParaRPr lang="zh-CN" altLang="en-US"/>
        </a:p>
      </dgm:t>
    </dgm:pt>
    <dgm:pt modelId="{BDF3442C-731C-4F32-9AE7-857DBC6E6448}" type="pres">
      <dgm:prSet presAssocID="{3F59AA82-7BA0-45DA-BB2D-9A541E1E79DD}" presName="node" presStyleLbl="node1" presStyleIdx="2" presStyleCnt="4" custScaleX="70532" custScaleY="70532" custRadScaleRad="133672" custRadScaleInc="97673">
        <dgm:presLayoutVars>
          <dgm:bulletEnabled val="1"/>
        </dgm:presLayoutVars>
      </dgm:prSet>
      <dgm:spPr/>
      <dgm:t>
        <a:bodyPr/>
        <a:lstStyle/>
        <a:p>
          <a:endParaRPr lang="zh-CN" altLang="en-US"/>
        </a:p>
      </dgm:t>
    </dgm:pt>
    <dgm:pt modelId="{00FF9880-B45C-4A8F-9038-FC000D96359E}" type="pres">
      <dgm:prSet presAssocID="{63542B39-4D02-4B51-9598-5DCA54FA9291}" presName="Name9" presStyleLbl="parChTrans1D2" presStyleIdx="3" presStyleCnt="4"/>
      <dgm:spPr/>
      <dgm:t>
        <a:bodyPr/>
        <a:lstStyle/>
        <a:p>
          <a:endParaRPr lang="zh-CN" altLang="en-US"/>
        </a:p>
      </dgm:t>
    </dgm:pt>
    <dgm:pt modelId="{9A7C5158-F799-4072-B482-547E701E7177}" type="pres">
      <dgm:prSet presAssocID="{63542B39-4D02-4B51-9598-5DCA54FA9291}" presName="connTx" presStyleLbl="parChTrans1D2" presStyleIdx="3" presStyleCnt="4"/>
      <dgm:spPr/>
      <dgm:t>
        <a:bodyPr/>
        <a:lstStyle/>
        <a:p>
          <a:endParaRPr lang="zh-CN" altLang="en-US"/>
        </a:p>
      </dgm:t>
    </dgm:pt>
    <dgm:pt modelId="{CD64E2A7-0188-4842-8113-EB51FC4DACF9}" type="pres">
      <dgm:prSet presAssocID="{FE5F9D14-A38C-4EE2-8A88-0F4444FA056F}" presName="node" presStyleLbl="node1" presStyleIdx="3" presStyleCnt="4" custScaleX="70532" custScaleY="70532" custRadScaleRad="192813" custRadScaleInc="2488">
        <dgm:presLayoutVars>
          <dgm:bulletEnabled val="1"/>
        </dgm:presLayoutVars>
      </dgm:prSet>
      <dgm:spPr/>
      <dgm:t>
        <a:bodyPr/>
        <a:lstStyle/>
        <a:p>
          <a:endParaRPr lang="zh-CN" altLang="en-US"/>
        </a:p>
      </dgm:t>
    </dgm:pt>
  </dgm:ptLst>
  <dgm:cxnLst>
    <dgm:cxn modelId="{CCBFB4F1-CA8F-42F6-8CCF-18B95FE40069}" type="presOf" srcId="{8502FA26-AB97-442D-8F95-E341E19D089F}" destId="{E4D18B2D-5BD4-4028-BC93-074605399E52}" srcOrd="0" destOrd="0" presId="urn:microsoft.com/office/officeart/2005/8/layout/radial1"/>
    <dgm:cxn modelId="{A505ED3C-4164-45DC-B0CB-54399C53A6C0}" type="presOf" srcId="{63542B39-4D02-4B51-9598-5DCA54FA9291}" destId="{9A7C5158-F799-4072-B482-547E701E7177}" srcOrd="1" destOrd="0" presId="urn:microsoft.com/office/officeart/2005/8/layout/radial1"/>
    <dgm:cxn modelId="{D1DC6CF0-1CBD-44B9-BA4C-808722CE2F65}" srcId="{5FB55047-05A4-4426-B461-1238E036A3F0}" destId="{C818DE8A-C77D-49A7-9CAB-3E0B10D9ACBB}" srcOrd="1" destOrd="0" parTransId="{8502FA26-AB97-442D-8F95-E341E19D089F}" sibTransId="{90AE7205-EED9-4DF0-A545-C8B4EDC14405}"/>
    <dgm:cxn modelId="{E70F36E4-91C2-4269-A3DE-A149C0693AEB}" type="presOf" srcId="{3F59AA82-7BA0-45DA-BB2D-9A541E1E79DD}" destId="{BDF3442C-731C-4F32-9AE7-857DBC6E6448}" srcOrd="0" destOrd="0" presId="urn:microsoft.com/office/officeart/2005/8/layout/radial1"/>
    <dgm:cxn modelId="{28367AE4-15CA-45BD-A11C-B95BA33B65F8}" srcId="{5FB55047-05A4-4426-B461-1238E036A3F0}" destId="{3F59AA82-7BA0-45DA-BB2D-9A541E1E79DD}" srcOrd="2" destOrd="0" parTransId="{E4E1E980-7E5F-4692-8316-F6CC46190EB7}" sibTransId="{29C32284-FE65-48FB-A445-CAFBC6F6A1EA}"/>
    <dgm:cxn modelId="{30625E6E-BAEA-4AC3-A700-EA8AE2BE378A}" type="presOf" srcId="{C818DE8A-C77D-49A7-9CAB-3E0B10D9ACBB}" destId="{9DAD4769-8F8C-4437-8000-DB1A29FBBE5F}" srcOrd="0" destOrd="0" presId="urn:microsoft.com/office/officeart/2005/8/layout/radial1"/>
    <dgm:cxn modelId="{ECC7062D-F149-4A7F-AB6F-4579236C92C2}" type="presOf" srcId="{FB41003E-50FE-48BF-A6CF-4C4F11E50411}" destId="{256B9C73-7B1E-41AB-B31D-5372862F8FFC}" srcOrd="0" destOrd="0" presId="urn:microsoft.com/office/officeart/2005/8/layout/radial1"/>
    <dgm:cxn modelId="{BB026D2F-EACD-4B0B-8F2A-4E6B026D0B1E}" srcId="{B66FE28A-E1D6-4469-81F7-BB4D0EB59D20}" destId="{5FB55047-05A4-4426-B461-1238E036A3F0}" srcOrd="0" destOrd="0" parTransId="{87A97380-E960-4B56-81B3-5A194112A677}" sibTransId="{52E81B70-4E4C-4AB4-A1DD-5F35736B9098}"/>
    <dgm:cxn modelId="{DC720C8F-6D1A-4E03-9EE3-BFCE30D9431F}" type="presOf" srcId="{5FB55047-05A4-4426-B461-1238E036A3F0}" destId="{D71924E5-F3B4-4B84-BA8D-112FD5B014B5}" srcOrd="0" destOrd="0" presId="urn:microsoft.com/office/officeart/2005/8/layout/radial1"/>
    <dgm:cxn modelId="{DAED13FF-396E-44C3-8B48-83C8690298A8}" type="presOf" srcId="{E4E1E980-7E5F-4692-8316-F6CC46190EB7}" destId="{E8619FCA-FFEF-463C-B367-9E2CBAC8667F}" srcOrd="1" destOrd="0" presId="urn:microsoft.com/office/officeart/2005/8/layout/radial1"/>
    <dgm:cxn modelId="{5CD415D3-E557-4B26-8B3C-DC09DBC8F0C9}" type="presOf" srcId="{B66FE28A-E1D6-4469-81F7-BB4D0EB59D20}" destId="{F57129F2-383B-4FAB-8B12-E35CFFB94197}" srcOrd="0" destOrd="0" presId="urn:microsoft.com/office/officeart/2005/8/layout/radial1"/>
    <dgm:cxn modelId="{59B19FAE-EEC2-4A32-A34A-1FC74EAEBA1C}" srcId="{5FB55047-05A4-4426-B461-1238E036A3F0}" destId="{DEA82471-7B7B-44E0-A55C-57859F95EC81}" srcOrd="0" destOrd="0" parTransId="{FB41003E-50FE-48BF-A6CF-4C4F11E50411}" sibTransId="{C353EF09-86E4-489A-899C-5037425C53E6}"/>
    <dgm:cxn modelId="{634CC503-CB50-4F98-B188-E90F142F54E8}" srcId="{B66FE28A-E1D6-4469-81F7-BB4D0EB59D20}" destId="{CAE6E19E-3B81-4DD3-9C48-06D44FD2E3CD}" srcOrd="1" destOrd="0" parTransId="{3F5AE536-F8C4-4464-BA17-320D1321ADA9}" sibTransId="{14E075F6-8399-4179-A2EB-50418E132581}"/>
    <dgm:cxn modelId="{60A0BEE8-43C6-4289-BE48-0F3A30DE785E}" type="presOf" srcId="{FE5F9D14-A38C-4EE2-8A88-0F4444FA056F}" destId="{CD64E2A7-0188-4842-8113-EB51FC4DACF9}" srcOrd="0" destOrd="0" presId="urn:microsoft.com/office/officeart/2005/8/layout/radial1"/>
    <dgm:cxn modelId="{9D7CFF30-7D4C-425A-B3BF-87BB660F2AC0}" type="presOf" srcId="{E4E1E980-7E5F-4692-8316-F6CC46190EB7}" destId="{AFD50E63-F934-42B7-8726-1A2B0F5E6AC1}" srcOrd="0" destOrd="0" presId="urn:microsoft.com/office/officeart/2005/8/layout/radial1"/>
    <dgm:cxn modelId="{688648FE-8278-406B-B06F-6AC9BAB3B9E4}" srcId="{5FB55047-05A4-4426-B461-1238E036A3F0}" destId="{FE5F9D14-A38C-4EE2-8A88-0F4444FA056F}" srcOrd="3" destOrd="0" parTransId="{63542B39-4D02-4B51-9598-5DCA54FA9291}" sibTransId="{F14944B8-F15E-4146-BE91-1D658E942206}"/>
    <dgm:cxn modelId="{D7EEB42B-A8F0-4B66-B01A-6114C33F9180}" type="presOf" srcId="{DEA82471-7B7B-44E0-A55C-57859F95EC81}" destId="{D92B7FBA-F81F-49F0-BBF8-56C30004B026}" srcOrd="0" destOrd="0" presId="urn:microsoft.com/office/officeart/2005/8/layout/radial1"/>
    <dgm:cxn modelId="{48995DE6-8F2F-4CD1-93C8-3865B659BC57}" type="presOf" srcId="{FB41003E-50FE-48BF-A6CF-4C4F11E50411}" destId="{625389A9-1E59-47E8-B71B-EBDC2934ED5D}" srcOrd="1" destOrd="0" presId="urn:microsoft.com/office/officeart/2005/8/layout/radial1"/>
    <dgm:cxn modelId="{31661A1F-2A9A-40A8-909E-CDAFA2D6FA50}" type="presOf" srcId="{8502FA26-AB97-442D-8F95-E341E19D089F}" destId="{0F4CDF04-0381-4046-B2F4-1A7A42108872}" srcOrd="1" destOrd="0" presId="urn:microsoft.com/office/officeart/2005/8/layout/radial1"/>
    <dgm:cxn modelId="{C5B663B5-D6D0-4A48-A2F1-071AA3DC6836}" type="presOf" srcId="{63542B39-4D02-4B51-9598-5DCA54FA9291}" destId="{00FF9880-B45C-4A8F-9038-FC000D96359E}" srcOrd="0" destOrd="0" presId="urn:microsoft.com/office/officeart/2005/8/layout/radial1"/>
    <dgm:cxn modelId="{294AC588-9FA0-4BA7-9AF4-7449BFD91DEA}" type="presParOf" srcId="{F57129F2-383B-4FAB-8B12-E35CFFB94197}" destId="{D71924E5-F3B4-4B84-BA8D-112FD5B014B5}" srcOrd="0" destOrd="0" presId="urn:microsoft.com/office/officeart/2005/8/layout/radial1"/>
    <dgm:cxn modelId="{6AE27946-6ECF-4932-A6E6-6F28AF3E1F1A}" type="presParOf" srcId="{F57129F2-383B-4FAB-8B12-E35CFFB94197}" destId="{256B9C73-7B1E-41AB-B31D-5372862F8FFC}" srcOrd="1" destOrd="0" presId="urn:microsoft.com/office/officeart/2005/8/layout/radial1"/>
    <dgm:cxn modelId="{07C8F9F6-2ADF-4107-9AD7-C72D108459D3}" type="presParOf" srcId="{256B9C73-7B1E-41AB-B31D-5372862F8FFC}" destId="{625389A9-1E59-47E8-B71B-EBDC2934ED5D}" srcOrd="0" destOrd="0" presId="urn:microsoft.com/office/officeart/2005/8/layout/radial1"/>
    <dgm:cxn modelId="{23E78A72-F1F1-443A-8771-5C663F731C24}" type="presParOf" srcId="{F57129F2-383B-4FAB-8B12-E35CFFB94197}" destId="{D92B7FBA-F81F-49F0-BBF8-56C30004B026}" srcOrd="2" destOrd="0" presId="urn:microsoft.com/office/officeart/2005/8/layout/radial1"/>
    <dgm:cxn modelId="{979DA048-2B0F-4981-A754-2C6314945D6F}" type="presParOf" srcId="{F57129F2-383B-4FAB-8B12-E35CFFB94197}" destId="{E4D18B2D-5BD4-4028-BC93-074605399E52}" srcOrd="3" destOrd="0" presId="urn:microsoft.com/office/officeart/2005/8/layout/radial1"/>
    <dgm:cxn modelId="{C9715B2C-E3C7-46CA-93E2-C482238A3039}" type="presParOf" srcId="{E4D18B2D-5BD4-4028-BC93-074605399E52}" destId="{0F4CDF04-0381-4046-B2F4-1A7A42108872}" srcOrd="0" destOrd="0" presId="urn:microsoft.com/office/officeart/2005/8/layout/radial1"/>
    <dgm:cxn modelId="{05D98FA4-96F6-4EA2-9383-F9007736E392}" type="presParOf" srcId="{F57129F2-383B-4FAB-8B12-E35CFFB94197}" destId="{9DAD4769-8F8C-4437-8000-DB1A29FBBE5F}" srcOrd="4" destOrd="0" presId="urn:microsoft.com/office/officeart/2005/8/layout/radial1"/>
    <dgm:cxn modelId="{D1A8134D-38DD-4069-A439-44D986ADFF8A}" type="presParOf" srcId="{F57129F2-383B-4FAB-8B12-E35CFFB94197}" destId="{AFD50E63-F934-42B7-8726-1A2B0F5E6AC1}" srcOrd="5" destOrd="0" presId="urn:microsoft.com/office/officeart/2005/8/layout/radial1"/>
    <dgm:cxn modelId="{B6A4EAE2-39EC-4BE1-8494-6857B393247C}" type="presParOf" srcId="{AFD50E63-F934-42B7-8726-1A2B0F5E6AC1}" destId="{E8619FCA-FFEF-463C-B367-9E2CBAC8667F}" srcOrd="0" destOrd="0" presId="urn:microsoft.com/office/officeart/2005/8/layout/radial1"/>
    <dgm:cxn modelId="{58663B18-87F9-4647-9946-F39C714F74BC}" type="presParOf" srcId="{F57129F2-383B-4FAB-8B12-E35CFFB94197}" destId="{BDF3442C-731C-4F32-9AE7-857DBC6E6448}" srcOrd="6" destOrd="0" presId="urn:microsoft.com/office/officeart/2005/8/layout/radial1"/>
    <dgm:cxn modelId="{DB2FA250-BCE8-4978-B2B5-E5B423395172}" type="presParOf" srcId="{F57129F2-383B-4FAB-8B12-E35CFFB94197}" destId="{00FF9880-B45C-4A8F-9038-FC000D96359E}" srcOrd="7" destOrd="0" presId="urn:microsoft.com/office/officeart/2005/8/layout/radial1"/>
    <dgm:cxn modelId="{F8F7FBAF-DE2F-4AE8-843E-2039353BC3EB}" type="presParOf" srcId="{00FF9880-B45C-4A8F-9038-FC000D96359E}" destId="{9A7C5158-F799-4072-B482-547E701E7177}" srcOrd="0" destOrd="0" presId="urn:microsoft.com/office/officeart/2005/8/layout/radial1"/>
    <dgm:cxn modelId="{667F2747-CE58-438B-8A7C-0E336BA3759A}" type="presParOf" srcId="{F57129F2-383B-4FAB-8B12-E35CFFB94197}" destId="{CD64E2A7-0188-4842-8113-EB51FC4DACF9}"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D54CC7-F258-42C6-957B-A1A0D29735A8}" type="doc">
      <dgm:prSet loTypeId="urn:microsoft.com/office/officeart/2005/8/layout/radial4" loCatId="relationship" qsTypeId="urn:microsoft.com/office/officeart/2005/8/quickstyle/3d3" qsCatId="3D" csTypeId="urn:microsoft.com/office/officeart/2005/8/colors/colorful5" csCatId="colorful" phldr="1"/>
      <dgm:spPr/>
      <dgm:t>
        <a:bodyPr/>
        <a:lstStyle/>
        <a:p>
          <a:endParaRPr lang="zh-CN" altLang="en-US"/>
        </a:p>
      </dgm:t>
    </dgm:pt>
    <dgm:pt modelId="{DEF2CCC8-0352-4FF8-BE0E-E5C52F5B33CA}">
      <dgm:prSet phldrT="[文本]"/>
      <dgm:spPr/>
      <dgm:t>
        <a:bodyPr/>
        <a:lstStyle/>
        <a:p>
          <a:r>
            <a:rPr lang="zh-CN" altLang="en-US" dirty="0" smtClean="0">
              <a:latin typeface="黑体" panose="02010609060101010101" pitchFamily="49" charset="-122"/>
              <a:ea typeface="黑体" panose="02010609060101010101" pitchFamily="49" charset="-122"/>
            </a:rPr>
            <a:t>数据挖掘</a:t>
          </a:r>
          <a:endParaRPr lang="zh-CN" altLang="en-US" dirty="0">
            <a:latin typeface="黑体" panose="02010609060101010101" pitchFamily="49" charset="-122"/>
            <a:ea typeface="黑体" panose="02010609060101010101" pitchFamily="49" charset="-122"/>
          </a:endParaRPr>
        </a:p>
      </dgm:t>
    </dgm:pt>
    <dgm:pt modelId="{3F88AE9B-2F94-452C-8FD2-5D99B457FAC9}" type="parTrans" cxnId="{1E969122-3A3D-4B07-AAAE-11C73DE6AEFF}">
      <dgm:prSet/>
      <dgm:spPr/>
      <dgm:t>
        <a:bodyPr/>
        <a:lstStyle/>
        <a:p>
          <a:endParaRPr lang="zh-CN" altLang="en-US"/>
        </a:p>
      </dgm:t>
    </dgm:pt>
    <dgm:pt modelId="{AADABCBF-BD95-44D0-830D-77B4C27A5698}" type="sibTrans" cxnId="{1E969122-3A3D-4B07-AAAE-11C73DE6AEFF}">
      <dgm:prSet/>
      <dgm:spPr/>
      <dgm:t>
        <a:bodyPr/>
        <a:lstStyle/>
        <a:p>
          <a:endParaRPr lang="zh-CN" altLang="en-US"/>
        </a:p>
      </dgm:t>
    </dgm:pt>
    <dgm:pt modelId="{DE6CD261-51BB-4247-BA40-B41212FB0B1F}">
      <dgm:prSet phldrT="[文本]"/>
      <dgm:spPr>
        <a:solidFill>
          <a:srgbClr val="7030A0"/>
        </a:solidFill>
      </dgm:spPr>
      <dgm:t>
        <a:bodyPr/>
        <a:lstStyle/>
        <a:p>
          <a:pPr>
            <a:spcAft>
              <a:spcPts val="0"/>
            </a:spcAft>
          </a:pPr>
          <a:r>
            <a:rPr lang="zh-CN" altLang="en-US" dirty="0" smtClean="0">
              <a:latin typeface="黑体" panose="02010609060101010101" pitchFamily="49" charset="-122"/>
              <a:ea typeface="黑体" panose="02010609060101010101" pitchFamily="49" charset="-122"/>
            </a:rPr>
            <a:t>商务</a:t>
          </a:r>
          <a:endParaRPr lang="en-US" altLang="zh-CN" dirty="0" smtClean="0">
            <a:latin typeface="黑体" panose="02010609060101010101" pitchFamily="49" charset="-122"/>
            <a:ea typeface="黑体" panose="02010609060101010101" pitchFamily="49" charset="-122"/>
          </a:endParaRPr>
        </a:p>
        <a:p>
          <a:pPr>
            <a:spcAft>
              <a:spcPts val="0"/>
            </a:spcAft>
          </a:pPr>
          <a:r>
            <a:rPr lang="zh-CN" altLang="en-US" dirty="0" smtClean="0">
              <a:latin typeface="黑体" panose="02010609060101010101" pitchFamily="49" charset="-122"/>
              <a:ea typeface="黑体" panose="02010609060101010101" pitchFamily="49" charset="-122"/>
            </a:rPr>
            <a:t>智能</a:t>
          </a:r>
          <a:endParaRPr lang="zh-CN" altLang="en-US" dirty="0">
            <a:latin typeface="黑体" panose="02010609060101010101" pitchFamily="49" charset="-122"/>
            <a:ea typeface="黑体" panose="02010609060101010101" pitchFamily="49" charset="-122"/>
          </a:endParaRPr>
        </a:p>
      </dgm:t>
    </dgm:pt>
    <dgm:pt modelId="{71B0F4C4-75F7-4AE4-9773-EC3EB08458D3}" type="parTrans" cxnId="{CF42C8C6-AE9E-4151-845E-126C7DFC4243}">
      <dgm:prSet/>
      <dgm:spPr>
        <a:solidFill>
          <a:srgbClr val="7030A0"/>
        </a:solidFill>
      </dgm:spPr>
      <dgm:t>
        <a:bodyPr/>
        <a:lstStyle/>
        <a:p>
          <a:endParaRPr lang="zh-CN" altLang="en-US"/>
        </a:p>
      </dgm:t>
    </dgm:pt>
    <dgm:pt modelId="{D7533DBD-09A2-48B5-AEC2-77613FBAE50A}" type="sibTrans" cxnId="{CF42C8C6-AE9E-4151-845E-126C7DFC4243}">
      <dgm:prSet/>
      <dgm:spPr/>
      <dgm:t>
        <a:bodyPr/>
        <a:lstStyle/>
        <a:p>
          <a:endParaRPr lang="zh-CN" altLang="en-US"/>
        </a:p>
      </dgm:t>
    </dgm:pt>
    <dgm:pt modelId="{C5B30749-4AE1-46CC-B1C1-AEE2F92DC47E}">
      <dgm:prSet phldrT="[文本]"/>
      <dgm:spPr>
        <a:solidFill>
          <a:srgbClr val="00B050"/>
        </a:solidFill>
      </dgm:spPr>
      <dgm:t>
        <a:bodyPr/>
        <a:lstStyle/>
        <a:p>
          <a:pPr>
            <a:spcAft>
              <a:spcPts val="0"/>
            </a:spcAft>
          </a:pPr>
          <a:r>
            <a:rPr lang="zh-CN" altLang="en-US" dirty="0" smtClean="0">
              <a:latin typeface="黑体" panose="02010609060101010101" pitchFamily="49" charset="-122"/>
              <a:ea typeface="黑体" panose="02010609060101010101" pitchFamily="49" charset="-122"/>
            </a:rPr>
            <a:t>数据</a:t>
          </a:r>
          <a:endParaRPr lang="en-US" altLang="zh-CN" dirty="0" smtClean="0">
            <a:latin typeface="黑体" panose="02010609060101010101" pitchFamily="49" charset="-122"/>
            <a:ea typeface="黑体" panose="02010609060101010101" pitchFamily="49" charset="-122"/>
          </a:endParaRPr>
        </a:p>
        <a:p>
          <a:pPr>
            <a:spcAft>
              <a:spcPts val="0"/>
            </a:spcAft>
          </a:pPr>
          <a:r>
            <a:rPr lang="zh-CN" altLang="en-US" dirty="0" smtClean="0">
              <a:latin typeface="黑体" panose="02010609060101010101" pitchFamily="49" charset="-122"/>
              <a:ea typeface="黑体" panose="02010609060101010101" pitchFamily="49" charset="-122"/>
            </a:rPr>
            <a:t>分析</a:t>
          </a:r>
          <a:endParaRPr lang="zh-CN" altLang="en-US" dirty="0">
            <a:latin typeface="黑体" panose="02010609060101010101" pitchFamily="49" charset="-122"/>
            <a:ea typeface="黑体" panose="02010609060101010101" pitchFamily="49" charset="-122"/>
          </a:endParaRPr>
        </a:p>
      </dgm:t>
    </dgm:pt>
    <dgm:pt modelId="{BAA4C53B-1ACD-4661-85AA-10882DD38620}" type="parTrans" cxnId="{A1D3203A-B5DE-4A13-A16E-4AFB935DBA7B}">
      <dgm:prSet/>
      <dgm:spPr>
        <a:solidFill>
          <a:srgbClr val="00B050"/>
        </a:solidFill>
      </dgm:spPr>
      <dgm:t>
        <a:bodyPr/>
        <a:lstStyle/>
        <a:p>
          <a:endParaRPr lang="zh-CN" altLang="en-US"/>
        </a:p>
      </dgm:t>
    </dgm:pt>
    <dgm:pt modelId="{4658B56C-CF5D-46B0-A7E9-F33AD2A09EA7}" type="sibTrans" cxnId="{A1D3203A-B5DE-4A13-A16E-4AFB935DBA7B}">
      <dgm:prSet/>
      <dgm:spPr/>
      <dgm:t>
        <a:bodyPr/>
        <a:lstStyle/>
        <a:p>
          <a:endParaRPr lang="zh-CN" altLang="en-US"/>
        </a:p>
      </dgm:t>
    </dgm:pt>
    <dgm:pt modelId="{EA7EF5A7-E087-4D05-A366-9327B8B37A79}">
      <dgm:prSet phldrT="[文本]"/>
      <dgm:spPr/>
      <dgm:t>
        <a:bodyPr/>
        <a:lstStyle/>
        <a:p>
          <a:r>
            <a:rPr lang="zh-CN" altLang="en-US" dirty="0" smtClean="0">
              <a:latin typeface="黑体" panose="02010609060101010101" pitchFamily="49" charset="-122"/>
              <a:ea typeface="黑体" panose="02010609060101010101" pitchFamily="49" charset="-122"/>
            </a:rPr>
            <a:t>客户关系管理</a:t>
          </a:r>
          <a:endParaRPr lang="zh-CN" altLang="en-US" dirty="0">
            <a:latin typeface="黑体" panose="02010609060101010101" pitchFamily="49" charset="-122"/>
            <a:ea typeface="黑体" panose="02010609060101010101" pitchFamily="49" charset="-122"/>
          </a:endParaRPr>
        </a:p>
      </dgm:t>
    </dgm:pt>
    <dgm:pt modelId="{87F46F9F-C581-4A62-BC85-4B26A7AC6B24}" type="parTrans" cxnId="{BC801D17-5125-4906-AC5D-D94DB9744AA3}">
      <dgm:prSet/>
      <dgm:spPr/>
      <dgm:t>
        <a:bodyPr/>
        <a:lstStyle/>
        <a:p>
          <a:endParaRPr lang="zh-CN" altLang="en-US"/>
        </a:p>
      </dgm:t>
    </dgm:pt>
    <dgm:pt modelId="{60535879-1ED1-4ABC-A91B-00DA0D868DA7}" type="sibTrans" cxnId="{BC801D17-5125-4906-AC5D-D94DB9744AA3}">
      <dgm:prSet/>
      <dgm:spPr/>
      <dgm:t>
        <a:bodyPr/>
        <a:lstStyle/>
        <a:p>
          <a:endParaRPr lang="zh-CN" altLang="en-US"/>
        </a:p>
      </dgm:t>
    </dgm:pt>
    <dgm:pt modelId="{6CBD2154-1828-4468-AFDD-0BAD60B9603A}">
      <dgm:prSet phldrT="[文本]"/>
      <dgm:spPr>
        <a:solidFill>
          <a:srgbClr val="0070C0"/>
        </a:solidFill>
      </dgm:spPr>
      <dgm:t>
        <a:bodyPr/>
        <a:lstStyle/>
        <a:p>
          <a:pPr>
            <a:spcAft>
              <a:spcPts val="0"/>
            </a:spcAft>
          </a:pPr>
          <a:r>
            <a:rPr lang="zh-CN" altLang="en-US" dirty="0" smtClean="0">
              <a:latin typeface="黑体" panose="02010609060101010101" pitchFamily="49" charset="-122"/>
              <a:ea typeface="黑体" panose="02010609060101010101" pitchFamily="49" charset="-122"/>
            </a:rPr>
            <a:t>决策</a:t>
          </a:r>
          <a:endParaRPr lang="en-US" altLang="zh-CN" dirty="0" smtClean="0">
            <a:latin typeface="黑体" panose="02010609060101010101" pitchFamily="49" charset="-122"/>
            <a:ea typeface="黑体" panose="02010609060101010101" pitchFamily="49" charset="-122"/>
          </a:endParaRPr>
        </a:p>
        <a:p>
          <a:pPr>
            <a:spcAft>
              <a:spcPts val="0"/>
            </a:spcAft>
          </a:pPr>
          <a:r>
            <a:rPr lang="zh-CN" altLang="en-US" dirty="0" smtClean="0">
              <a:latin typeface="黑体" panose="02010609060101010101" pitchFamily="49" charset="-122"/>
              <a:ea typeface="黑体" panose="02010609060101010101" pitchFamily="49" charset="-122"/>
            </a:rPr>
            <a:t>支持</a:t>
          </a:r>
          <a:endParaRPr lang="zh-CN" altLang="en-US" dirty="0">
            <a:latin typeface="黑体" panose="02010609060101010101" pitchFamily="49" charset="-122"/>
            <a:ea typeface="黑体" panose="02010609060101010101" pitchFamily="49" charset="-122"/>
          </a:endParaRPr>
        </a:p>
      </dgm:t>
    </dgm:pt>
    <dgm:pt modelId="{6C722544-1F0F-40EA-945A-0D2772D1FB15}" type="parTrans" cxnId="{FC8D559E-D7C3-46E1-91A0-628ABB84A361}">
      <dgm:prSet/>
      <dgm:spPr>
        <a:solidFill>
          <a:srgbClr val="1966B3"/>
        </a:solidFill>
      </dgm:spPr>
      <dgm:t>
        <a:bodyPr/>
        <a:lstStyle/>
        <a:p>
          <a:endParaRPr lang="zh-CN" altLang="en-US"/>
        </a:p>
      </dgm:t>
    </dgm:pt>
    <dgm:pt modelId="{48F1839B-5999-4EBD-8C1B-7A2C7D993DCB}" type="sibTrans" cxnId="{FC8D559E-D7C3-46E1-91A0-628ABB84A361}">
      <dgm:prSet/>
      <dgm:spPr/>
      <dgm:t>
        <a:bodyPr/>
        <a:lstStyle/>
        <a:p>
          <a:endParaRPr lang="zh-CN" altLang="en-US"/>
        </a:p>
      </dgm:t>
    </dgm:pt>
    <dgm:pt modelId="{1A182743-35B7-4A56-B7F9-503BCAEBB9A8}">
      <dgm:prSet phldrT="[文本]"/>
      <dgm:spPr>
        <a:solidFill>
          <a:srgbClr val="CC6600"/>
        </a:solidFill>
      </dgm:spPr>
      <dgm:t>
        <a:bodyPr/>
        <a:lstStyle/>
        <a:p>
          <a:r>
            <a:rPr lang="zh-CN" altLang="en-US" dirty="0" smtClean="0">
              <a:latin typeface="黑体" panose="02010609060101010101" pitchFamily="49" charset="-122"/>
              <a:ea typeface="黑体" panose="02010609060101010101" pitchFamily="49" charset="-122"/>
            </a:rPr>
            <a:t>大数据</a:t>
          </a:r>
          <a:endParaRPr lang="zh-CN" altLang="en-US" dirty="0">
            <a:latin typeface="黑体" panose="02010609060101010101" pitchFamily="49" charset="-122"/>
            <a:ea typeface="黑体" panose="02010609060101010101" pitchFamily="49" charset="-122"/>
          </a:endParaRPr>
        </a:p>
      </dgm:t>
    </dgm:pt>
    <dgm:pt modelId="{D37E6094-D1A7-4310-B58B-E117AEF68C39}" type="parTrans" cxnId="{AA2D1AD5-5888-4AEC-975E-79A7214A33B9}">
      <dgm:prSet/>
      <dgm:spPr>
        <a:solidFill>
          <a:srgbClr val="CC6600"/>
        </a:solidFill>
      </dgm:spPr>
      <dgm:t>
        <a:bodyPr/>
        <a:lstStyle/>
        <a:p>
          <a:endParaRPr lang="zh-CN" altLang="en-US"/>
        </a:p>
      </dgm:t>
    </dgm:pt>
    <dgm:pt modelId="{271123B6-40CE-4112-BE3C-54D2D7F27885}" type="sibTrans" cxnId="{AA2D1AD5-5888-4AEC-975E-79A7214A33B9}">
      <dgm:prSet/>
      <dgm:spPr/>
      <dgm:t>
        <a:bodyPr/>
        <a:lstStyle/>
        <a:p>
          <a:endParaRPr lang="zh-CN" altLang="en-US"/>
        </a:p>
      </dgm:t>
    </dgm:pt>
    <dgm:pt modelId="{367D4B5F-D5E3-44D5-B824-D61B1476D1BA}" type="pres">
      <dgm:prSet presAssocID="{82D54CC7-F258-42C6-957B-A1A0D29735A8}" presName="cycle" presStyleCnt="0">
        <dgm:presLayoutVars>
          <dgm:chMax val="1"/>
          <dgm:dir/>
          <dgm:animLvl val="ctr"/>
          <dgm:resizeHandles val="exact"/>
        </dgm:presLayoutVars>
      </dgm:prSet>
      <dgm:spPr/>
      <dgm:t>
        <a:bodyPr/>
        <a:lstStyle/>
        <a:p>
          <a:endParaRPr lang="zh-CN" altLang="en-US"/>
        </a:p>
      </dgm:t>
    </dgm:pt>
    <dgm:pt modelId="{75D189C5-AD87-4F5C-9BFB-74C9AEEFFD96}" type="pres">
      <dgm:prSet presAssocID="{DEF2CCC8-0352-4FF8-BE0E-E5C52F5B33CA}" presName="centerShape" presStyleLbl="node0" presStyleIdx="0" presStyleCnt="1"/>
      <dgm:spPr/>
      <dgm:t>
        <a:bodyPr/>
        <a:lstStyle/>
        <a:p>
          <a:endParaRPr lang="zh-CN" altLang="en-US"/>
        </a:p>
      </dgm:t>
    </dgm:pt>
    <dgm:pt modelId="{B62BD95B-A9BF-420C-9609-4751BE55E247}" type="pres">
      <dgm:prSet presAssocID="{71B0F4C4-75F7-4AE4-9773-EC3EB08458D3}" presName="parTrans" presStyleLbl="bgSibTrans2D1" presStyleIdx="0" presStyleCnt="5"/>
      <dgm:spPr/>
      <dgm:t>
        <a:bodyPr/>
        <a:lstStyle/>
        <a:p>
          <a:endParaRPr lang="zh-CN" altLang="en-US"/>
        </a:p>
      </dgm:t>
    </dgm:pt>
    <dgm:pt modelId="{1A56711E-D2E7-479C-A977-43EB3F326260}" type="pres">
      <dgm:prSet presAssocID="{DE6CD261-51BB-4247-BA40-B41212FB0B1F}" presName="node" presStyleLbl="node1" presStyleIdx="0" presStyleCnt="5">
        <dgm:presLayoutVars>
          <dgm:bulletEnabled val="1"/>
        </dgm:presLayoutVars>
      </dgm:prSet>
      <dgm:spPr/>
      <dgm:t>
        <a:bodyPr/>
        <a:lstStyle/>
        <a:p>
          <a:endParaRPr lang="zh-CN" altLang="en-US"/>
        </a:p>
      </dgm:t>
    </dgm:pt>
    <dgm:pt modelId="{3C11D3C6-E376-4BDE-B5F2-77D35D101725}" type="pres">
      <dgm:prSet presAssocID="{BAA4C53B-1ACD-4661-85AA-10882DD38620}" presName="parTrans" presStyleLbl="bgSibTrans2D1" presStyleIdx="1" presStyleCnt="5"/>
      <dgm:spPr/>
      <dgm:t>
        <a:bodyPr/>
        <a:lstStyle/>
        <a:p>
          <a:endParaRPr lang="zh-CN" altLang="en-US"/>
        </a:p>
      </dgm:t>
    </dgm:pt>
    <dgm:pt modelId="{CA0D0D1D-25AD-4FD9-95CF-9043890526FD}" type="pres">
      <dgm:prSet presAssocID="{C5B30749-4AE1-46CC-B1C1-AEE2F92DC47E}" presName="node" presStyleLbl="node1" presStyleIdx="1" presStyleCnt="5">
        <dgm:presLayoutVars>
          <dgm:bulletEnabled val="1"/>
        </dgm:presLayoutVars>
      </dgm:prSet>
      <dgm:spPr/>
      <dgm:t>
        <a:bodyPr/>
        <a:lstStyle/>
        <a:p>
          <a:endParaRPr lang="zh-CN" altLang="en-US"/>
        </a:p>
      </dgm:t>
    </dgm:pt>
    <dgm:pt modelId="{E248DDEA-D478-414B-B334-7382051BE131}" type="pres">
      <dgm:prSet presAssocID="{D37E6094-D1A7-4310-B58B-E117AEF68C39}" presName="parTrans" presStyleLbl="bgSibTrans2D1" presStyleIdx="2" presStyleCnt="5"/>
      <dgm:spPr/>
      <dgm:t>
        <a:bodyPr/>
        <a:lstStyle/>
        <a:p>
          <a:endParaRPr lang="zh-CN" altLang="en-US"/>
        </a:p>
      </dgm:t>
    </dgm:pt>
    <dgm:pt modelId="{8C811A30-DE53-4007-B726-27DDC53F63D6}" type="pres">
      <dgm:prSet presAssocID="{1A182743-35B7-4A56-B7F9-503BCAEBB9A8}" presName="node" presStyleLbl="node1" presStyleIdx="2" presStyleCnt="5">
        <dgm:presLayoutVars>
          <dgm:bulletEnabled val="1"/>
        </dgm:presLayoutVars>
      </dgm:prSet>
      <dgm:spPr/>
      <dgm:t>
        <a:bodyPr/>
        <a:lstStyle/>
        <a:p>
          <a:endParaRPr lang="zh-CN" altLang="en-US"/>
        </a:p>
      </dgm:t>
    </dgm:pt>
    <dgm:pt modelId="{88D3F77A-CC3E-4FEB-A784-67AB4C9A457A}" type="pres">
      <dgm:prSet presAssocID="{6C722544-1F0F-40EA-945A-0D2772D1FB15}" presName="parTrans" presStyleLbl="bgSibTrans2D1" presStyleIdx="3" presStyleCnt="5"/>
      <dgm:spPr/>
      <dgm:t>
        <a:bodyPr/>
        <a:lstStyle/>
        <a:p>
          <a:endParaRPr lang="zh-CN" altLang="en-US"/>
        </a:p>
      </dgm:t>
    </dgm:pt>
    <dgm:pt modelId="{DDDD31F0-3FC4-4604-9211-2BE0B433EDFA}" type="pres">
      <dgm:prSet presAssocID="{6CBD2154-1828-4468-AFDD-0BAD60B9603A}" presName="node" presStyleLbl="node1" presStyleIdx="3" presStyleCnt="5">
        <dgm:presLayoutVars>
          <dgm:bulletEnabled val="1"/>
        </dgm:presLayoutVars>
      </dgm:prSet>
      <dgm:spPr/>
      <dgm:t>
        <a:bodyPr/>
        <a:lstStyle/>
        <a:p>
          <a:endParaRPr lang="zh-CN" altLang="en-US"/>
        </a:p>
      </dgm:t>
    </dgm:pt>
    <dgm:pt modelId="{50CDBF3D-D029-4D7B-BD73-B8808354D6FF}" type="pres">
      <dgm:prSet presAssocID="{87F46F9F-C581-4A62-BC85-4B26A7AC6B24}" presName="parTrans" presStyleLbl="bgSibTrans2D1" presStyleIdx="4" presStyleCnt="5"/>
      <dgm:spPr/>
      <dgm:t>
        <a:bodyPr/>
        <a:lstStyle/>
        <a:p>
          <a:endParaRPr lang="zh-CN" altLang="en-US"/>
        </a:p>
      </dgm:t>
    </dgm:pt>
    <dgm:pt modelId="{D73868D2-FB23-4A65-A4AD-1343544CFB41}" type="pres">
      <dgm:prSet presAssocID="{EA7EF5A7-E087-4D05-A366-9327B8B37A79}" presName="node" presStyleLbl="node1" presStyleIdx="4" presStyleCnt="5">
        <dgm:presLayoutVars>
          <dgm:bulletEnabled val="1"/>
        </dgm:presLayoutVars>
      </dgm:prSet>
      <dgm:spPr/>
      <dgm:t>
        <a:bodyPr/>
        <a:lstStyle/>
        <a:p>
          <a:endParaRPr lang="zh-CN" altLang="en-US"/>
        </a:p>
      </dgm:t>
    </dgm:pt>
  </dgm:ptLst>
  <dgm:cxnLst>
    <dgm:cxn modelId="{788AC776-C3B7-48B8-880E-F01031D9D6DF}" type="presOf" srcId="{71B0F4C4-75F7-4AE4-9773-EC3EB08458D3}" destId="{B62BD95B-A9BF-420C-9609-4751BE55E247}" srcOrd="0" destOrd="0" presId="urn:microsoft.com/office/officeart/2005/8/layout/radial4"/>
    <dgm:cxn modelId="{F1AE3BBD-43E3-48CF-9943-BA097F0A899D}" type="presOf" srcId="{6CBD2154-1828-4468-AFDD-0BAD60B9603A}" destId="{DDDD31F0-3FC4-4604-9211-2BE0B433EDFA}" srcOrd="0" destOrd="0" presId="urn:microsoft.com/office/officeart/2005/8/layout/radial4"/>
    <dgm:cxn modelId="{2563D1EC-07E8-461E-ABB0-E15F1FFDF502}" type="presOf" srcId="{D37E6094-D1A7-4310-B58B-E117AEF68C39}" destId="{E248DDEA-D478-414B-B334-7382051BE131}" srcOrd="0" destOrd="0" presId="urn:microsoft.com/office/officeart/2005/8/layout/radial4"/>
    <dgm:cxn modelId="{BC801D17-5125-4906-AC5D-D94DB9744AA3}" srcId="{DEF2CCC8-0352-4FF8-BE0E-E5C52F5B33CA}" destId="{EA7EF5A7-E087-4D05-A366-9327B8B37A79}" srcOrd="4" destOrd="0" parTransId="{87F46F9F-C581-4A62-BC85-4B26A7AC6B24}" sibTransId="{60535879-1ED1-4ABC-A91B-00DA0D868DA7}"/>
    <dgm:cxn modelId="{AA2D1AD5-5888-4AEC-975E-79A7214A33B9}" srcId="{DEF2CCC8-0352-4FF8-BE0E-E5C52F5B33CA}" destId="{1A182743-35B7-4A56-B7F9-503BCAEBB9A8}" srcOrd="2" destOrd="0" parTransId="{D37E6094-D1A7-4310-B58B-E117AEF68C39}" sibTransId="{271123B6-40CE-4112-BE3C-54D2D7F27885}"/>
    <dgm:cxn modelId="{8F9D3D08-CB01-4861-B9A4-7086EAF55552}" type="presOf" srcId="{87F46F9F-C581-4A62-BC85-4B26A7AC6B24}" destId="{50CDBF3D-D029-4D7B-BD73-B8808354D6FF}" srcOrd="0" destOrd="0" presId="urn:microsoft.com/office/officeart/2005/8/layout/radial4"/>
    <dgm:cxn modelId="{1E969122-3A3D-4B07-AAAE-11C73DE6AEFF}" srcId="{82D54CC7-F258-42C6-957B-A1A0D29735A8}" destId="{DEF2CCC8-0352-4FF8-BE0E-E5C52F5B33CA}" srcOrd="0" destOrd="0" parTransId="{3F88AE9B-2F94-452C-8FD2-5D99B457FAC9}" sibTransId="{AADABCBF-BD95-44D0-830D-77B4C27A5698}"/>
    <dgm:cxn modelId="{0A1A9D37-F2F4-4DDE-B2DE-2A3DBF106EF7}" type="presOf" srcId="{6C722544-1F0F-40EA-945A-0D2772D1FB15}" destId="{88D3F77A-CC3E-4FEB-A784-67AB4C9A457A}" srcOrd="0" destOrd="0" presId="urn:microsoft.com/office/officeart/2005/8/layout/radial4"/>
    <dgm:cxn modelId="{A1D3203A-B5DE-4A13-A16E-4AFB935DBA7B}" srcId="{DEF2CCC8-0352-4FF8-BE0E-E5C52F5B33CA}" destId="{C5B30749-4AE1-46CC-B1C1-AEE2F92DC47E}" srcOrd="1" destOrd="0" parTransId="{BAA4C53B-1ACD-4661-85AA-10882DD38620}" sibTransId="{4658B56C-CF5D-46B0-A7E9-F33AD2A09EA7}"/>
    <dgm:cxn modelId="{C4E6CB59-2A3A-459B-934D-6944DBF8D214}" type="presOf" srcId="{DE6CD261-51BB-4247-BA40-B41212FB0B1F}" destId="{1A56711E-D2E7-479C-A977-43EB3F326260}" srcOrd="0" destOrd="0" presId="urn:microsoft.com/office/officeart/2005/8/layout/radial4"/>
    <dgm:cxn modelId="{24CA645D-1CF4-4B70-9EDE-E977E37A8C45}" type="presOf" srcId="{DEF2CCC8-0352-4FF8-BE0E-E5C52F5B33CA}" destId="{75D189C5-AD87-4F5C-9BFB-74C9AEEFFD96}" srcOrd="0" destOrd="0" presId="urn:microsoft.com/office/officeart/2005/8/layout/radial4"/>
    <dgm:cxn modelId="{79A30288-2EE2-4745-AE53-9F0429D1F3BD}" type="presOf" srcId="{BAA4C53B-1ACD-4661-85AA-10882DD38620}" destId="{3C11D3C6-E376-4BDE-B5F2-77D35D101725}" srcOrd="0" destOrd="0" presId="urn:microsoft.com/office/officeart/2005/8/layout/radial4"/>
    <dgm:cxn modelId="{7C1AA4AE-D311-4746-8499-CB4053E32D94}" type="presOf" srcId="{EA7EF5A7-E087-4D05-A366-9327B8B37A79}" destId="{D73868D2-FB23-4A65-A4AD-1343544CFB41}" srcOrd="0" destOrd="0" presId="urn:microsoft.com/office/officeart/2005/8/layout/radial4"/>
    <dgm:cxn modelId="{CAE9E565-778F-4DD9-B5AA-6A83806EE760}" type="presOf" srcId="{1A182743-35B7-4A56-B7F9-503BCAEBB9A8}" destId="{8C811A30-DE53-4007-B726-27DDC53F63D6}" srcOrd="0" destOrd="0" presId="urn:microsoft.com/office/officeart/2005/8/layout/radial4"/>
    <dgm:cxn modelId="{3CDA633C-B49D-4B42-9915-C9B731CD8777}" type="presOf" srcId="{C5B30749-4AE1-46CC-B1C1-AEE2F92DC47E}" destId="{CA0D0D1D-25AD-4FD9-95CF-9043890526FD}" srcOrd="0" destOrd="0" presId="urn:microsoft.com/office/officeart/2005/8/layout/radial4"/>
    <dgm:cxn modelId="{CF42C8C6-AE9E-4151-845E-126C7DFC4243}" srcId="{DEF2CCC8-0352-4FF8-BE0E-E5C52F5B33CA}" destId="{DE6CD261-51BB-4247-BA40-B41212FB0B1F}" srcOrd="0" destOrd="0" parTransId="{71B0F4C4-75F7-4AE4-9773-EC3EB08458D3}" sibTransId="{D7533DBD-09A2-48B5-AEC2-77613FBAE50A}"/>
    <dgm:cxn modelId="{EB8959AE-1046-4DC9-80CB-3B892AF65CA3}" type="presOf" srcId="{82D54CC7-F258-42C6-957B-A1A0D29735A8}" destId="{367D4B5F-D5E3-44D5-B824-D61B1476D1BA}" srcOrd="0" destOrd="0" presId="urn:microsoft.com/office/officeart/2005/8/layout/radial4"/>
    <dgm:cxn modelId="{FC8D559E-D7C3-46E1-91A0-628ABB84A361}" srcId="{DEF2CCC8-0352-4FF8-BE0E-E5C52F5B33CA}" destId="{6CBD2154-1828-4468-AFDD-0BAD60B9603A}" srcOrd="3" destOrd="0" parTransId="{6C722544-1F0F-40EA-945A-0D2772D1FB15}" sibTransId="{48F1839B-5999-4EBD-8C1B-7A2C7D993DCB}"/>
    <dgm:cxn modelId="{BBA6AA3D-9C1D-41C3-868E-72D51E76DF76}" type="presParOf" srcId="{367D4B5F-D5E3-44D5-B824-D61B1476D1BA}" destId="{75D189C5-AD87-4F5C-9BFB-74C9AEEFFD96}" srcOrd="0" destOrd="0" presId="urn:microsoft.com/office/officeart/2005/8/layout/radial4"/>
    <dgm:cxn modelId="{7D0956A6-3B9D-48B6-8AC3-8213C1C1101A}" type="presParOf" srcId="{367D4B5F-D5E3-44D5-B824-D61B1476D1BA}" destId="{B62BD95B-A9BF-420C-9609-4751BE55E247}" srcOrd="1" destOrd="0" presId="urn:microsoft.com/office/officeart/2005/8/layout/radial4"/>
    <dgm:cxn modelId="{C6349272-C23D-4C4B-92FD-996C1A11B417}" type="presParOf" srcId="{367D4B5F-D5E3-44D5-B824-D61B1476D1BA}" destId="{1A56711E-D2E7-479C-A977-43EB3F326260}" srcOrd="2" destOrd="0" presId="urn:microsoft.com/office/officeart/2005/8/layout/radial4"/>
    <dgm:cxn modelId="{A102EF9D-663B-4531-BE81-AA6E5CFEBBAB}" type="presParOf" srcId="{367D4B5F-D5E3-44D5-B824-D61B1476D1BA}" destId="{3C11D3C6-E376-4BDE-B5F2-77D35D101725}" srcOrd="3" destOrd="0" presId="urn:microsoft.com/office/officeart/2005/8/layout/radial4"/>
    <dgm:cxn modelId="{0914C081-1E79-4B02-B03A-0843E50EDAE3}" type="presParOf" srcId="{367D4B5F-D5E3-44D5-B824-D61B1476D1BA}" destId="{CA0D0D1D-25AD-4FD9-95CF-9043890526FD}" srcOrd="4" destOrd="0" presId="urn:microsoft.com/office/officeart/2005/8/layout/radial4"/>
    <dgm:cxn modelId="{F45E9CC3-8E12-41CD-8A27-DF849C85F651}" type="presParOf" srcId="{367D4B5F-D5E3-44D5-B824-D61B1476D1BA}" destId="{E248DDEA-D478-414B-B334-7382051BE131}" srcOrd="5" destOrd="0" presId="urn:microsoft.com/office/officeart/2005/8/layout/radial4"/>
    <dgm:cxn modelId="{91EA19F7-F638-41DF-B36C-301FE98B0404}" type="presParOf" srcId="{367D4B5F-D5E3-44D5-B824-D61B1476D1BA}" destId="{8C811A30-DE53-4007-B726-27DDC53F63D6}" srcOrd="6" destOrd="0" presId="urn:microsoft.com/office/officeart/2005/8/layout/radial4"/>
    <dgm:cxn modelId="{312FBDC4-6399-44A6-9C4B-97887D3B48EF}" type="presParOf" srcId="{367D4B5F-D5E3-44D5-B824-D61B1476D1BA}" destId="{88D3F77A-CC3E-4FEB-A784-67AB4C9A457A}" srcOrd="7" destOrd="0" presId="urn:microsoft.com/office/officeart/2005/8/layout/radial4"/>
    <dgm:cxn modelId="{069C48D5-0623-4CA0-8E57-5DC735B39066}" type="presParOf" srcId="{367D4B5F-D5E3-44D5-B824-D61B1476D1BA}" destId="{DDDD31F0-3FC4-4604-9211-2BE0B433EDFA}" srcOrd="8" destOrd="0" presId="urn:microsoft.com/office/officeart/2005/8/layout/radial4"/>
    <dgm:cxn modelId="{B18272D7-EDD2-43A3-9635-3F279DA06FBD}" type="presParOf" srcId="{367D4B5F-D5E3-44D5-B824-D61B1476D1BA}" destId="{50CDBF3D-D029-4D7B-BD73-B8808354D6FF}" srcOrd="9" destOrd="0" presId="urn:microsoft.com/office/officeart/2005/8/layout/radial4"/>
    <dgm:cxn modelId="{6B67245B-631F-489A-92A1-4CD48B66CBCB}" type="presParOf" srcId="{367D4B5F-D5E3-44D5-B824-D61B1476D1BA}" destId="{D73868D2-FB23-4A65-A4AD-1343544CFB41}"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E9608E-2A79-4BCE-B483-52D99E4985D4}" type="doc">
      <dgm:prSet loTypeId="urn:microsoft.com/office/officeart/2005/8/layout/radial2" loCatId="relationship" qsTypeId="urn:microsoft.com/office/officeart/2005/8/quickstyle/3d1" qsCatId="3D" csTypeId="urn:microsoft.com/office/officeart/2005/8/colors/colorful4" csCatId="colorful" phldr="1"/>
      <dgm:spPr/>
      <dgm:t>
        <a:bodyPr/>
        <a:lstStyle/>
        <a:p>
          <a:endParaRPr lang="zh-CN" altLang="en-US"/>
        </a:p>
      </dgm:t>
    </dgm:pt>
    <dgm:pt modelId="{E4DE4BE7-47DF-4B29-BA29-3E40C42D0837}">
      <dgm:prSet phldrT="[文本]" custT="1"/>
      <dgm:spPr/>
      <dgm:t>
        <a:bodyPr/>
        <a:lstStyle/>
        <a:p>
          <a:r>
            <a:rPr lang="zh-CN" altLang="en-US" sz="3200" dirty="0" smtClean="0">
              <a:latin typeface="黑体" panose="02010609060101010101" pitchFamily="49" charset="-122"/>
              <a:ea typeface="黑体" panose="02010609060101010101" pitchFamily="49" charset="-122"/>
            </a:rPr>
            <a:t>课堂学习</a:t>
          </a:r>
          <a:endParaRPr lang="zh-CN" altLang="en-US" sz="3200" dirty="0">
            <a:latin typeface="黑体" panose="02010609060101010101" pitchFamily="49" charset="-122"/>
            <a:ea typeface="黑体" panose="02010609060101010101" pitchFamily="49" charset="-122"/>
          </a:endParaRPr>
        </a:p>
      </dgm:t>
    </dgm:pt>
    <dgm:pt modelId="{57FF6FC1-13F9-46E1-98FC-51A55B181C68}" type="parTrans" cxnId="{9FBCCCDD-C971-4731-B06F-508CEFFE97D5}">
      <dgm:prSet/>
      <dgm:spPr>
        <a:ln w="38100"/>
      </dgm:spPr>
      <dgm:t>
        <a:bodyPr/>
        <a:lstStyle/>
        <a:p>
          <a:endParaRPr lang="zh-CN" altLang="en-US"/>
        </a:p>
      </dgm:t>
    </dgm:pt>
    <dgm:pt modelId="{90898EF9-D299-4E16-985E-CD56DD0492EB}" type="sibTrans" cxnId="{9FBCCCDD-C971-4731-B06F-508CEFFE97D5}">
      <dgm:prSet/>
      <dgm:spPr/>
      <dgm:t>
        <a:bodyPr/>
        <a:lstStyle/>
        <a:p>
          <a:endParaRPr lang="zh-CN" altLang="en-US"/>
        </a:p>
      </dgm:t>
    </dgm:pt>
    <dgm:pt modelId="{AE5C2719-EB67-4811-9AE3-140C150C86A4}">
      <dgm:prSet phldrT="[文本]" custT="1"/>
      <dgm:spPr/>
      <dgm:t>
        <a:bodyPr/>
        <a:lstStyle/>
        <a:p>
          <a:r>
            <a:rPr lang="zh-CN" altLang="en-US" sz="2800" dirty="0" smtClean="0">
              <a:latin typeface="黑体" panose="02010609060101010101" pitchFamily="49" charset="-122"/>
              <a:ea typeface="黑体" panose="02010609060101010101" pitchFamily="49" charset="-122"/>
            </a:rPr>
            <a:t>思考</a:t>
          </a:r>
          <a:endParaRPr lang="zh-CN" altLang="en-US" sz="2800" dirty="0">
            <a:latin typeface="黑体" panose="02010609060101010101" pitchFamily="49" charset="-122"/>
            <a:ea typeface="黑体" panose="02010609060101010101" pitchFamily="49" charset="-122"/>
          </a:endParaRPr>
        </a:p>
      </dgm:t>
    </dgm:pt>
    <dgm:pt modelId="{84B0F810-BA63-4C36-AC9B-D1F9221E16B1}" type="parTrans" cxnId="{6264C9B0-70F1-4E4C-9EC3-E20C8BC4A644}">
      <dgm:prSet/>
      <dgm:spPr/>
      <dgm:t>
        <a:bodyPr/>
        <a:lstStyle/>
        <a:p>
          <a:endParaRPr lang="zh-CN" altLang="en-US"/>
        </a:p>
      </dgm:t>
    </dgm:pt>
    <dgm:pt modelId="{541159F5-04E8-4A4F-919F-2E4AF371C56D}" type="sibTrans" cxnId="{6264C9B0-70F1-4E4C-9EC3-E20C8BC4A644}">
      <dgm:prSet/>
      <dgm:spPr/>
      <dgm:t>
        <a:bodyPr/>
        <a:lstStyle/>
        <a:p>
          <a:endParaRPr lang="zh-CN" altLang="en-US"/>
        </a:p>
      </dgm:t>
    </dgm:pt>
    <dgm:pt modelId="{089AB314-409C-4069-A96E-16C7ACC55B22}">
      <dgm:prSet phldrT="[文本]" custT="1"/>
      <dgm:spPr/>
      <dgm:t>
        <a:bodyPr/>
        <a:lstStyle/>
        <a:p>
          <a:r>
            <a:rPr lang="zh-CN" altLang="en-US" sz="3200" dirty="0" smtClean="0">
              <a:latin typeface="黑体" panose="02010609060101010101" pitchFamily="49" charset="-122"/>
              <a:ea typeface="黑体" panose="02010609060101010101" pitchFamily="49" charset="-122"/>
            </a:rPr>
            <a:t>阅读材料</a:t>
          </a:r>
          <a:endParaRPr lang="zh-CN" altLang="en-US" sz="3200" dirty="0">
            <a:latin typeface="黑体" panose="02010609060101010101" pitchFamily="49" charset="-122"/>
            <a:ea typeface="黑体" panose="02010609060101010101" pitchFamily="49" charset="-122"/>
          </a:endParaRPr>
        </a:p>
      </dgm:t>
    </dgm:pt>
    <dgm:pt modelId="{AAA14BD7-602B-4033-87E2-F4D72D842ABE}" type="parTrans" cxnId="{F06348C7-449E-4A82-B594-F90CE26BAF91}">
      <dgm:prSet/>
      <dgm:spPr>
        <a:ln w="38100"/>
      </dgm:spPr>
      <dgm:t>
        <a:bodyPr/>
        <a:lstStyle/>
        <a:p>
          <a:endParaRPr lang="zh-CN" altLang="en-US"/>
        </a:p>
      </dgm:t>
    </dgm:pt>
    <dgm:pt modelId="{72055D53-CF18-4279-AFF0-2AC2EE1450B6}" type="sibTrans" cxnId="{F06348C7-449E-4A82-B594-F90CE26BAF91}">
      <dgm:prSet/>
      <dgm:spPr/>
      <dgm:t>
        <a:bodyPr/>
        <a:lstStyle/>
        <a:p>
          <a:endParaRPr lang="zh-CN" altLang="en-US"/>
        </a:p>
      </dgm:t>
    </dgm:pt>
    <dgm:pt modelId="{05D571B5-4F41-45B2-AA5B-0EB6047951B3}">
      <dgm:prSet phldrT="[文本]" custT="1"/>
      <dgm:spPr/>
      <dgm:t>
        <a:bodyPr/>
        <a:lstStyle/>
        <a:p>
          <a:r>
            <a:rPr lang="zh-CN" altLang="en-US" sz="2800" dirty="0" smtClean="0">
              <a:latin typeface="黑体" panose="02010609060101010101" pitchFamily="49" charset="-122"/>
              <a:ea typeface="黑体" panose="02010609060101010101" pitchFamily="49" charset="-122"/>
            </a:rPr>
            <a:t>扩展</a:t>
          </a:r>
          <a:endParaRPr lang="zh-CN" altLang="en-US" sz="2800" dirty="0">
            <a:latin typeface="黑体" panose="02010609060101010101" pitchFamily="49" charset="-122"/>
            <a:ea typeface="黑体" panose="02010609060101010101" pitchFamily="49" charset="-122"/>
          </a:endParaRPr>
        </a:p>
      </dgm:t>
    </dgm:pt>
    <dgm:pt modelId="{133D01BD-BC58-4FAD-BCCA-885DA95A3C1F}" type="parTrans" cxnId="{7610EDF5-A699-4F05-80C3-40A90E312245}">
      <dgm:prSet/>
      <dgm:spPr/>
      <dgm:t>
        <a:bodyPr/>
        <a:lstStyle/>
        <a:p>
          <a:endParaRPr lang="zh-CN" altLang="en-US"/>
        </a:p>
      </dgm:t>
    </dgm:pt>
    <dgm:pt modelId="{1B81F00A-7DC5-4063-96E1-6980FF706080}" type="sibTrans" cxnId="{7610EDF5-A699-4F05-80C3-40A90E312245}">
      <dgm:prSet/>
      <dgm:spPr/>
      <dgm:t>
        <a:bodyPr/>
        <a:lstStyle/>
        <a:p>
          <a:endParaRPr lang="zh-CN" altLang="en-US"/>
        </a:p>
      </dgm:t>
    </dgm:pt>
    <dgm:pt modelId="{985B03FF-EAD8-47C1-B69A-F76B1BEF270E}">
      <dgm:prSet phldrT="[文本]" custT="1"/>
      <dgm:spPr/>
      <dgm:t>
        <a:bodyPr/>
        <a:lstStyle/>
        <a:p>
          <a:r>
            <a:rPr lang="zh-CN" altLang="en-US" sz="2800" dirty="0" smtClean="0">
              <a:latin typeface="黑体" panose="02010609060101010101" pitchFamily="49" charset="-122"/>
              <a:ea typeface="黑体" panose="02010609060101010101" pitchFamily="49" charset="-122"/>
            </a:rPr>
            <a:t>灵感</a:t>
          </a:r>
          <a:endParaRPr lang="zh-CN" altLang="en-US" sz="2800" dirty="0">
            <a:latin typeface="黑体" panose="02010609060101010101" pitchFamily="49" charset="-122"/>
            <a:ea typeface="黑体" panose="02010609060101010101" pitchFamily="49" charset="-122"/>
          </a:endParaRPr>
        </a:p>
      </dgm:t>
    </dgm:pt>
    <dgm:pt modelId="{3F116147-E126-4215-B301-5FE1EB572CFF}" type="parTrans" cxnId="{D31E0DC2-2449-40C1-B6F9-B66E9C6AC031}">
      <dgm:prSet/>
      <dgm:spPr/>
      <dgm:t>
        <a:bodyPr/>
        <a:lstStyle/>
        <a:p>
          <a:endParaRPr lang="zh-CN" altLang="en-US"/>
        </a:p>
      </dgm:t>
    </dgm:pt>
    <dgm:pt modelId="{F6E477A2-AEAD-46C0-BDA5-F9523B5F37A2}" type="sibTrans" cxnId="{D31E0DC2-2449-40C1-B6F9-B66E9C6AC031}">
      <dgm:prSet/>
      <dgm:spPr/>
      <dgm:t>
        <a:bodyPr/>
        <a:lstStyle/>
        <a:p>
          <a:endParaRPr lang="zh-CN" altLang="en-US"/>
        </a:p>
      </dgm:t>
    </dgm:pt>
    <dgm:pt modelId="{4F1EAF68-8706-4715-9BF7-80EADF1D2D26}">
      <dgm:prSet phldrT="[文本]" custT="1"/>
      <dgm:spPr>
        <a:solidFill>
          <a:schemeClr val="tx1">
            <a:lumMod val="60000"/>
            <a:lumOff val="40000"/>
          </a:schemeClr>
        </a:solidFill>
      </dgm:spPr>
      <dgm:t>
        <a:bodyPr/>
        <a:lstStyle/>
        <a:p>
          <a:r>
            <a:rPr lang="zh-CN" altLang="en-US" sz="3200" dirty="0" smtClean="0">
              <a:latin typeface="黑体" panose="02010609060101010101" pitchFamily="49" charset="-122"/>
              <a:ea typeface="黑体" panose="02010609060101010101" pitchFamily="49" charset="-122"/>
            </a:rPr>
            <a:t>练习</a:t>
          </a:r>
          <a:endParaRPr lang="zh-CN" altLang="en-US" sz="3200" dirty="0">
            <a:latin typeface="黑体" panose="02010609060101010101" pitchFamily="49" charset="-122"/>
            <a:ea typeface="黑体" panose="02010609060101010101" pitchFamily="49" charset="-122"/>
          </a:endParaRPr>
        </a:p>
      </dgm:t>
    </dgm:pt>
    <dgm:pt modelId="{7832526B-12EA-4579-9F75-2001D287F1E9}" type="parTrans" cxnId="{2C376519-625F-4895-8E3D-BAADF5F9AC95}">
      <dgm:prSet/>
      <dgm:spPr>
        <a:ln w="38100"/>
      </dgm:spPr>
      <dgm:t>
        <a:bodyPr/>
        <a:lstStyle/>
        <a:p>
          <a:endParaRPr lang="zh-CN" altLang="en-US"/>
        </a:p>
      </dgm:t>
    </dgm:pt>
    <dgm:pt modelId="{350A16C0-5F20-4F05-B77F-0B043241CDFD}" type="sibTrans" cxnId="{2C376519-625F-4895-8E3D-BAADF5F9AC95}">
      <dgm:prSet/>
      <dgm:spPr/>
      <dgm:t>
        <a:bodyPr/>
        <a:lstStyle/>
        <a:p>
          <a:endParaRPr lang="zh-CN" altLang="en-US"/>
        </a:p>
      </dgm:t>
    </dgm:pt>
    <dgm:pt modelId="{1C527AC3-93D3-441E-9C8D-C1E75670EC24}">
      <dgm:prSet phldrT="[文本]" custT="1"/>
      <dgm:spPr/>
      <dgm:t>
        <a:bodyPr/>
        <a:lstStyle/>
        <a:p>
          <a:r>
            <a:rPr lang="zh-CN" altLang="en-US" sz="2800" dirty="0" smtClean="0">
              <a:latin typeface="黑体" panose="02010609060101010101" pitchFamily="49" charset="-122"/>
              <a:ea typeface="黑体" panose="02010609060101010101" pitchFamily="49" charset="-122"/>
            </a:rPr>
            <a:t>技术</a:t>
          </a:r>
          <a:endParaRPr lang="zh-CN" altLang="en-US" sz="2800" dirty="0">
            <a:latin typeface="黑体" panose="02010609060101010101" pitchFamily="49" charset="-122"/>
            <a:ea typeface="黑体" panose="02010609060101010101" pitchFamily="49" charset="-122"/>
          </a:endParaRPr>
        </a:p>
      </dgm:t>
    </dgm:pt>
    <dgm:pt modelId="{0EEAFE3E-9916-4336-A7DB-9F2D36117516}" type="parTrans" cxnId="{2600EB24-3F1D-4BDE-B6C6-90D34860AE23}">
      <dgm:prSet/>
      <dgm:spPr/>
      <dgm:t>
        <a:bodyPr/>
        <a:lstStyle/>
        <a:p>
          <a:endParaRPr lang="zh-CN" altLang="en-US"/>
        </a:p>
      </dgm:t>
    </dgm:pt>
    <dgm:pt modelId="{17EA8C1D-1CF6-4C2E-97EE-7084139B01DB}" type="sibTrans" cxnId="{2600EB24-3F1D-4BDE-B6C6-90D34860AE23}">
      <dgm:prSet/>
      <dgm:spPr/>
      <dgm:t>
        <a:bodyPr/>
        <a:lstStyle/>
        <a:p>
          <a:endParaRPr lang="zh-CN" altLang="en-US"/>
        </a:p>
      </dgm:t>
    </dgm:pt>
    <dgm:pt modelId="{5343959C-DA94-400D-B32D-B848A06EDEF5}">
      <dgm:prSet phldrT="[文本]" custT="1"/>
      <dgm:spPr/>
      <dgm:t>
        <a:bodyPr/>
        <a:lstStyle/>
        <a:p>
          <a:r>
            <a:rPr lang="zh-CN" altLang="en-US" sz="2800" dirty="0" smtClean="0">
              <a:latin typeface="黑体" panose="02010609060101010101" pitchFamily="49" charset="-122"/>
              <a:ea typeface="黑体" panose="02010609060101010101" pitchFamily="49" charset="-122"/>
            </a:rPr>
            <a:t>应用</a:t>
          </a:r>
          <a:endParaRPr lang="zh-CN" altLang="en-US" sz="2800" dirty="0">
            <a:latin typeface="黑体" panose="02010609060101010101" pitchFamily="49" charset="-122"/>
            <a:ea typeface="黑体" panose="02010609060101010101" pitchFamily="49" charset="-122"/>
          </a:endParaRPr>
        </a:p>
      </dgm:t>
    </dgm:pt>
    <dgm:pt modelId="{5808110F-92C1-4A4D-9F4D-66F086794776}" type="parTrans" cxnId="{CA2887FC-9585-48F5-87F9-5BE2C944A120}">
      <dgm:prSet/>
      <dgm:spPr/>
      <dgm:t>
        <a:bodyPr/>
        <a:lstStyle/>
        <a:p>
          <a:endParaRPr lang="zh-CN" altLang="en-US"/>
        </a:p>
      </dgm:t>
    </dgm:pt>
    <dgm:pt modelId="{A4BB2AC2-4274-413A-9DFF-E878255A76C4}" type="sibTrans" cxnId="{CA2887FC-9585-48F5-87F9-5BE2C944A120}">
      <dgm:prSet/>
      <dgm:spPr/>
      <dgm:t>
        <a:bodyPr/>
        <a:lstStyle/>
        <a:p>
          <a:endParaRPr lang="zh-CN" altLang="en-US"/>
        </a:p>
      </dgm:t>
    </dgm:pt>
    <dgm:pt modelId="{96405103-970E-4508-A1FB-CAF509E68514}">
      <dgm:prSet phldrT="[文本]" custT="1"/>
      <dgm:spPr/>
      <dgm:t>
        <a:bodyPr/>
        <a:lstStyle/>
        <a:p>
          <a:r>
            <a:rPr lang="zh-CN" altLang="en-US" sz="2800" dirty="0" smtClean="0">
              <a:latin typeface="黑体" panose="02010609060101010101" pitchFamily="49" charset="-122"/>
              <a:ea typeface="黑体" panose="02010609060101010101" pitchFamily="49" charset="-122"/>
            </a:rPr>
            <a:t>讨论</a:t>
          </a:r>
          <a:endParaRPr lang="zh-CN" altLang="en-US" sz="2800" dirty="0">
            <a:latin typeface="黑体" panose="02010609060101010101" pitchFamily="49" charset="-122"/>
            <a:ea typeface="黑体" panose="02010609060101010101" pitchFamily="49" charset="-122"/>
          </a:endParaRPr>
        </a:p>
      </dgm:t>
    </dgm:pt>
    <dgm:pt modelId="{F2F4C3ED-BCC8-4E0E-A283-0B46D2EDBC69}" type="parTrans" cxnId="{317BB8EA-6AB7-4DCA-B0E6-680B24B6C9D6}">
      <dgm:prSet/>
      <dgm:spPr/>
      <dgm:t>
        <a:bodyPr/>
        <a:lstStyle/>
        <a:p>
          <a:endParaRPr lang="zh-CN" altLang="en-US"/>
        </a:p>
      </dgm:t>
    </dgm:pt>
    <dgm:pt modelId="{600A9746-A3C2-476B-AD49-0152EC2B9B82}" type="sibTrans" cxnId="{317BB8EA-6AB7-4DCA-B0E6-680B24B6C9D6}">
      <dgm:prSet/>
      <dgm:spPr/>
      <dgm:t>
        <a:bodyPr/>
        <a:lstStyle/>
        <a:p>
          <a:endParaRPr lang="zh-CN" altLang="en-US"/>
        </a:p>
      </dgm:t>
    </dgm:pt>
    <dgm:pt modelId="{AA497799-1B95-400A-B5A9-163B6281977C}" type="pres">
      <dgm:prSet presAssocID="{D7E9608E-2A79-4BCE-B483-52D99E4985D4}" presName="composite" presStyleCnt="0">
        <dgm:presLayoutVars>
          <dgm:chMax val="5"/>
          <dgm:dir/>
          <dgm:animLvl val="ctr"/>
          <dgm:resizeHandles val="exact"/>
        </dgm:presLayoutVars>
      </dgm:prSet>
      <dgm:spPr/>
      <dgm:t>
        <a:bodyPr/>
        <a:lstStyle/>
        <a:p>
          <a:endParaRPr lang="zh-CN" altLang="en-US"/>
        </a:p>
      </dgm:t>
    </dgm:pt>
    <dgm:pt modelId="{2454F473-5765-4A0B-A728-27D09B57C514}" type="pres">
      <dgm:prSet presAssocID="{D7E9608E-2A79-4BCE-B483-52D99E4985D4}" presName="cycle" presStyleCnt="0"/>
      <dgm:spPr/>
      <dgm:t>
        <a:bodyPr/>
        <a:lstStyle/>
        <a:p>
          <a:endParaRPr lang="zh-CN" altLang="en-US"/>
        </a:p>
      </dgm:t>
    </dgm:pt>
    <dgm:pt modelId="{7344F229-96B7-44E1-B017-1108C1D8400A}" type="pres">
      <dgm:prSet presAssocID="{D7E9608E-2A79-4BCE-B483-52D99E4985D4}" presName="centerShape" presStyleCnt="0"/>
      <dgm:spPr/>
      <dgm:t>
        <a:bodyPr/>
        <a:lstStyle/>
        <a:p>
          <a:endParaRPr lang="zh-CN" altLang="en-US"/>
        </a:p>
      </dgm:t>
    </dgm:pt>
    <dgm:pt modelId="{E751ABD4-4CE6-4EB9-A431-EDFC4E2236B5}" type="pres">
      <dgm:prSet presAssocID="{D7E9608E-2A79-4BCE-B483-52D99E4985D4}" presName="connSite" presStyleLbl="node1" presStyleIdx="0" presStyleCnt="4"/>
      <dgm:spPr/>
      <dgm:t>
        <a:bodyPr/>
        <a:lstStyle/>
        <a:p>
          <a:endParaRPr lang="zh-CN" altLang="en-US"/>
        </a:p>
      </dgm:t>
    </dgm:pt>
    <dgm:pt modelId="{3A96C42B-0B9A-4369-8377-7906BD6361F4}" type="pres">
      <dgm:prSet presAssocID="{D7E9608E-2A79-4BCE-B483-52D99E4985D4}" presName="visible" presStyleLbl="node1" presStyleIdx="0" presStyleCnt="4"/>
      <dgm:spPr>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3000" r="-10000"/>
          </a:stretch>
        </a:blipFill>
      </dgm:spPr>
      <dgm:t>
        <a:bodyPr/>
        <a:lstStyle/>
        <a:p>
          <a:endParaRPr lang="zh-CN" altLang="en-US"/>
        </a:p>
      </dgm:t>
    </dgm:pt>
    <dgm:pt modelId="{B4670C77-1C09-4D1F-9AFE-E5F350C765B3}" type="pres">
      <dgm:prSet presAssocID="{57FF6FC1-13F9-46E1-98FC-51A55B181C68}" presName="Name25" presStyleLbl="parChTrans1D1" presStyleIdx="0" presStyleCnt="3"/>
      <dgm:spPr/>
      <dgm:t>
        <a:bodyPr/>
        <a:lstStyle/>
        <a:p>
          <a:endParaRPr lang="zh-CN" altLang="en-US"/>
        </a:p>
      </dgm:t>
    </dgm:pt>
    <dgm:pt modelId="{628ADAC8-3ED8-45A4-B2CC-9C6711F1E6DB}" type="pres">
      <dgm:prSet presAssocID="{E4DE4BE7-47DF-4B29-BA29-3E40C42D0837}" presName="node" presStyleCnt="0"/>
      <dgm:spPr/>
      <dgm:t>
        <a:bodyPr/>
        <a:lstStyle/>
        <a:p>
          <a:endParaRPr lang="zh-CN" altLang="en-US"/>
        </a:p>
      </dgm:t>
    </dgm:pt>
    <dgm:pt modelId="{9BB243FF-5EB2-492A-A157-CE7718E6D500}" type="pres">
      <dgm:prSet presAssocID="{E4DE4BE7-47DF-4B29-BA29-3E40C42D0837}" presName="parentNode" presStyleLbl="node1" presStyleIdx="1" presStyleCnt="4" custScaleX="112259" custScaleY="112259">
        <dgm:presLayoutVars>
          <dgm:chMax val="1"/>
          <dgm:bulletEnabled val="1"/>
        </dgm:presLayoutVars>
      </dgm:prSet>
      <dgm:spPr/>
      <dgm:t>
        <a:bodyPr/>
        <a:lstStyle/>
        <a:p>
          <a:endParaRPr lang="zh-CN" altLang="en-US"/>
        </a:p>
      </dgm:t>
    </dgm:pt>
    <dgm:pt modelId="{7154F3ED-5F47-4E40-9DD3-7C3822D8C6B7}" type="pres">
      <dgm:prSet presAssocID="{E4DE4BE7-47DF-4B29-BA29-3E40C42D0837}" presName="childNode" presStyleLbl="revTx" presStyleIdx="0" presStyleCnt="3">
        <dgm:presLayoutVars>
          <dgm:bulletEnabled val="1"/>
        </dgm:presLayoutVars>
      </dgm:prSet>
      <dgm:spPr/>
      <dgm:t>
        <a:bodyPr/>
        <a:lstStyle/>
        <a:p>
          <a:endParaRPr lang="zh-CN" altLang="en-US"/>
        </a:p>
      </dgm:t>
    </dgm:pt>
    <dgm:pt modelId="{C029A8FE-2E32-47C5-9A2C-64C0C22DDC73}" type="pres">
      <dgm:prSet presAssocID="{AAA14BD7-602B-4033-87E2-F4D72D842ABE}" presName="Name25" presStyleLbl="parChTrans1D1" presStyleIdx="1" presStyleCnt="3"/>
      <dgm:spPr/>
      <dgm:t>
        <a:bodyPr/>
        <a:lstStyle/>
        <a:p>
          <a:endParaRPr lang="zh-CN" altLang="en-US"/>
        </a:p>
      </dgm:t>
    </dgm:pt>
    <dgm:pt modelId="{65CAB852-2759-4A31-B4FB-82037CD71387}" type="pres">
      <dgm:prSet presAssocID="{089AB314-409C-4069-A96E-16C7ACC55B22}" presName="node" presStyleCnt="0"/>
      <dgm:spPr/>
      <dgm:t>
        <a:bodyPr/>
        <a:lstStyle/>
        <a:p>
          <a:endParaRPr lang="zh-CN" altLang="en-US"/>
        </a:p>
      </dgm:t>
    </dgm:pt>
    <dgm:pt modelId="{6FC199A6-D704-4FBA-B9A7-E073E970CC88}" type="pres">
      <dgm:prSet presAssocID="{089AB314-409C-4069-A96E-16C7ACC55B22}" presName="parentNode" presStyleLbl="node1" presStyleIdx="2" presStyleCnt="4" custScaleX="112259" custScaleY="112259">
        <dgm:presLayoutVars>
          <dgm:chMax val="1"/>
          <dgm:bulletEnabled val="1"/>
        </dgm:presLayoutVars>
      </dgm:prSet>
      <dgm:spPr/>
      <dgm:t>
        <a:bodyPr/>
        <a:lstStyle/>
        <a:p>
          <a:endParaRPr lang="zh-CN" altLang="en-US"/>
        </a:p>
      </dgm:t>
    </dgm:pt>
    <dgm:pt modelId="{C7910A32-08F4-4155-A44E-51D17098AC8D}" type="pres">
      <dgm:prSet presAssocID="{089AB314-409C-4069-A96E-16C7ACC55B22}" presName="childNode" presStyleLbl="revTx" presStyleIdx="1" presStyleCnt="3">
        <dgm:presLayoutVars>
          <dgm:bulletEnabled val="1"/>
        </dgm:presLayoutVars>
      </dgm:prSet>
      <dgm:spPr/>
      <dgm:t>
        <a:bodyPr/>
        <a:lstStyle/>
        <a:p>
          <a:endParaRPr lang="zh-CN" altLang="en-US"/>
        </a:p>
      </dgm:t>
    </dgm:pt>
    <dgm:pt modelId="{8501E5CB-45E6-4C18-9A4B-83EE5AB41C7A}" type="pres">
      <dgm:prSet presAssocID="{7832526B-12EA-4579-9F75-2001D287F1E9}" presName="Name25" presStyleLbl="parChTrans1D1" presStyleIdx="2" presStyleCnt="3"/>
      <dgm:spPr/>
      <dgm:t>
        <a:bodyPr/>
        <a:lstStyle/>
        <a:p>
          <a:endParaRPr lang="zh-CN" altLang="en-US"/>
        </a:p>
      </dgm:t>
    </dgm:pt>
    <dgm:pt modelId="{BAEC6FF4-1BA9-4780-83DF-F69A2F2F87C3}" type="pres">
      <dgm:prSet presAssocID="{4F1EAF68-8706-4715-9BF7-80EADF1D2D26}" presName="node" presStyleCnt="0"/>
      <dgm:spPr/>
      <dgm:t>
        <a:bodyPr/>
        <a:lstStyle/>
        <a:p>
          <a:endParaRPr lang="zh-CN" altLang="en-US"/>
        </a:p>
      </dgm:t>
    </dgm:pt>
    <dgm:pt modelId="{A578B506-C346-4845-BC78-BC809DF8F1BD}" type="pres">
      <dgm:prSet presAssocID="{4F1EAF68-8706-4715-9BF7-80EADF1D2D26}" presName="parentNode" presStyleLbl="node1" presStyleIdx="3" presStyleCnt="4" custScaleX="112259" custScaleY="112259">
        <dgm:presLayoutVars>
          <dgm:chMax val="1"/>
          <dgm:bulletEnabled val="1"/>
        </dgm:presLayoutVars>
      </dgm:prSet>
      <dgm:spPr/>
      <dgm:t>
        <a:bodyPr/>
        <a:lstStyle/>
        <a:p>
          <a:endParaRPr lang="zh-CN" altLang="en-US"/>
        </a:p>
      </dgm:t>
    </dgm:pt>
    <dgm:pt modelId="{126C921C-988B-4ABF-81ED-FFF641E9A43D}" type="pres">
      <dgm:prSet presAssocID="{4F1EAF68-8706-4715-9BF7-80EADF1D2D26}" presName="childNode" presStyleLbl="revTx" presStyleIdx="2" presStyleCnt="3">
        <dgm:presLayoutVars>
          <dgm:bulletEnabled val="1"/>
        </dgm:presLayoutVars>
      </dgm:prSet>
      <dgm:spPr/>
      <dgm:t>
        <a:bodyPr/>
        <a:lstStyle/>
        <a:p>
          <a:endParaRPr lang="zh-CN" altLang="en-US"/>
        </a:p>
      </dgm:t>
    </dgm:pt>
  </dgm:ptLst>
  <dgm:cxnLst>
    <dgm:cxn modelId="{7ADF68A7-E868-463F-8CDE-8EB7EF5E15D4}" type="presOf" srcId="{AE5C2719-EB67-4811-9AE3-140C150C86A4}" destId="{7154F3ED-5F47-4E40-9DD3-7C3822D8C6B7}" srcOrd="0" destOrd="0" presId="urn:microsoft.com/office/officeart/2005/8/layout/radial2"/>
    <dgm:cxn modelId="{317BB8EA-6AB7-4DCA-B0E6-680B24B6C9D6}" srcId="{E4DE4BE7-47DF-4B29-BA29-3E40C42D0837}" destId="{96405103-970E-4508-A1FB-CAF509E68514}" srcOrd="1" destOrd="0" parTransId="{F2F4C3ED-BCC8-4E0E-A283-0B46D2EDBC69}" sibTransId="{600A9746-A3C2-476B-AD49-0152EC2B9B82}"/>
    <dgm:cxn modelId="{7610EDF5-A699-4F05-80C3-40A90E312245}" srcId="{089AB314-409C-4069-A96E-16C7ACC55B22}" destId="{05D571B5-4F41-45B2-AA5B-0EB6047951B3}" srcOrd="0" destOrd="0" parTransId="{133D01BD-BC58-4FAD-BCCA-885DA95A3C1F}" sibTransId="{1B81F00A-7DC5-4063-96E1-6980FF706080}"/>
    <dgm:cxn modelId="{D370BF58-74B0-4646-B02F-874ECBA68D80}" type="presOf" srcId="{57FF6FC1-13F9-46E1-98FC-51A55B181C68}" destId="{B4670C77-1C09-4D1F-9AFE-E5F350C765B3}" srcOrd="0" destOrd="0" presId="urn:microsoft.com/office/officeart/2005/8/layout/radial2"/>
    <dgm:cxn modelId="{C6B11C82-4852-4EE6-A47D-1C41218FDA81}" type="presOf" srcId="{05D571B5-4F41-45B2-AA5B-0EB6047951B3}" destId="{C7910A32-08F4-4155-A44E-51D17098AC8D}" srcOrd="0" destOrd="0" presId="urn:microsoft.com/office/officeart/2005/8/layout/radial2"/>
    <dgm:cxn modelId="{2D36D722-3D79-4AB2-829D-331850285CD7}" type="presOf" srcId="{985B03FF-EAD8-47C1-B69A-F76B1BEF270E}" destId="{C7910A32-08F4-4155-A44E-51D17098AC8D}" srcOrd="0" destOrd="1" presId="urn:microsoft.com/office/officeart/2005/8/layout/radial2"/>
    <dgm:cxn modelId="{D31E0DC2-2449-40C1-B6F9-B66E9C6AC031}" srcId="{089AB314-409C-4069-A96E-16C7ACC55B22}" destId="{985B03FF-EAD8-47C1-B69A-F76B1BEF270E}" srcOrd="1" destOrd="0" parTransId="{3F116147-E126-4215-B301-5FE1EB572CFF}" sibTransId="{F6E477A2-AEAD-46C0-BDA5-F9523B5F37A2}"/>
    <dgm:cxn modelId="{9FBCCCDD-C971-4731-B06F-508CEFFE97D5}" srcId="{D7E9608E-2A79-4BCE-B483-52D99E4985D4}" destId="{E4DE4BE7-47DF-4B29-BA29-3E40C42D0837}" srcOrd="0" destOrd="0" parTransId="{57FF6FC1-13F9-46E1-98FC-51A55B181C68}" sibTransId="{90898EF9-D299-4E16-985E-CD56DD0492EB}"/>
    <dgm:cxn modelId="{CB7A8CEE-D5A1-4FB6-B46A-A009D9EDD7BD}" type="presOf" srcId="{E4DE4BE7-47DF-4B29-BA29-3E40C42D0837}" destId="{9BB243FF-5EB2-492A-A157-CE7718E6D500}" srcOrd="0" destOrd="0" presId="urn:microsoft.com/office/officeart/2005/8/layout/radial2"/>
    <dgm:cxn modelId="{7F2B5A68-D4FC-45DD-826F-66D65D2AE3C8}" type="presOf" srcId="{D7E9608E-2A79-4BCE-B483-52D99E4985D4}" destId="{AA497799-1B95-400A-B5A9-163B6281977C}" srcOrd="0" destOrd="0" presId="urn:microsoft.com/office/officeart/2005/8/layout/radial2"/>
    <dgm:cxn modelId="{CD94766A-8E96-4A00-8211-478C6EE1151B}" type="presOf" srcId="{1C527AC3-93D3-441E-9C8D-C1E75670EC24}" destId="{126C921C-988B-4ABF-81ED-FFF641E9A43D}" srcOrd="0" destOrd="0" presId="urn:microsoft.com/office/officeart/2005/8/layout/radial2"/>
    <dgm:cxn modelId="{F0285292-77F7-4349-943E-6550984DBAA2}" type="presOf" srcId="{96405103-970E-4508-A1FB-CAF509E68514}" destId="{7154F3ED-5F47-4E40-9DD3-7C3822D8C6B7}" srcOrd="0" destOrd="1" presId="urn:microsoft.com/office/officeart/2005/8/layout/radial2"/>
    <dgm:cxn modelId="{9CE30D89-C7A8-4460-AC54-6CF5AB7FFE85}" type="presOf" srcId="{4F1EAF68-8706-4715-9BF7-80EADF1D2D26}" destId="{A578B506-C346-4845-BC78-BC809DF8F1BD}" srcOrd="0" destOrd="0" presId="urn:microsoft.com/office/officeart/2005/8/layout/radial2"/>
    <dgm:cxn modelId="{CA2887FC-9585-48F5-87F9-5BE2C944A120}" srcId="{4F1EAF68-8706-4715-9BF7-80EADF1D2D26}" destId="{5343959C-DA94-400D-B32D-B848A06EDEF5}" srcOrd="1" destOrd="0" parTransId="{5808110F-92C1-4A4D-9F4D-66F086794776}" sibTransId="{A4BB2AC2-4274-413A-9DFF-E878255A76C4}"/>
    <dgm:cxn modelId="{4130AF16-C28E-46E9-B79F-98F98043B7E7}" type="presOf" srcId="{AAA14BD7-602B-4033-87E2-F4D72D842ABE}" destId="{C029A8FE-2E32-47C5-9A2C-64C0C22DDC73}" srcOrd="0" destOrd="0" presId="urn:microsoft.com/office/officeart/2005/8/layout/radial2"/>
    <dgm:cxn modelId="{2C376519-625F-4895-8E3D-BAADF5F9AC95}" srcId="{D7E9608E-2A79-4BCE-B483-52D99E4985D4}" destId="{4F1EAF68-8706-4715-9BF7-80EADF1D2D26}" srcOrd="2" destOrd="0" parTransId="{7832526B-12EA-4579-9F75-2001D287F1E9}" sibTransId="{350A16C0-5F20-4F05-B77F-0B043241CDFD}"/>
    <dgm:cxn modelId="{6264C9B0-70F1-4E4C-9EC3-E20C8BC4A644}" srcId="{E4DE4BE7-47DF-4B29-BA29-3E40C42D0837}" destId="{AE5C2719-EB67-4811-9AE3-140C150C86A4}" srcOrd="0" destOrd="0" parTransId="{84B0F810-BA63-4C36-AC9B-D1F9221E16B1}" sibTransId="{541159F5-04E8-4A4F-919F-2E4AF371C56D}"/>
    <dgm:cxn modelId="{F06348C7-449E-4A82-B594-F90CE26BAF91}" srcId="{D7E9608E-2A79-4BCE-B483-52D99E4985D4}" destId="{089AB314-409C-4069-A96E-16C7ACC55B22}" srcOrd="1" destOrd="0" parTransId="{AAA14BD7-602B-4033-87E2-F4D72D842ABE}" sibTransId="{72055D53-CF18-4279-AFF0-2AC2EE1450B6}"/>
    <dgm:cxn modelId="{2600EB24-3F1D-4BDE-B6C6-90D34860AE23}" srcId="{4F1EAF68-8706-4715-9BF7-80EADF1D2D26}" destId="{1C527AC3-93D3-441E-9C8D-C1E75670EC24}" srcOrd="0" destOrd="0" parTransId="{0EEAFE3E-9916-4336-A7DB-9F2D36117516}" sibTransId="{17EA8C1D-1CF6-4C2E-97EE-7084139B01DB}"/>
    <dgm:cxn modelId="{FEBFC139-F022-498D-BD3A-314E36A4A831}" type="presOf" srcId="{089AB314-409C-4069-A96E-16C7ACC55B22}" destId="{6FC199A6-D704-4FBA-B9A7-E073E970CC88}" srcOrd="0" destOrd="0" presId="urn:microsoft.com/office/officeart/2005/8/layout/radial2"/>
    <dgm:cxn modelId="{833722CC-5F46-4F48-9084-A9619EADF778}" type="presOf" srcId="{7832526B-12EA-4579-9F75-2001D287F1E9}" destId="{8501E5CB-45E6-4C18-9A4B-83EE5AB41C7A}" srcOrd="0" destOrd="0" presId="urn:microsoft.com/office/officeart/2005/8/layout/radial2"/>
    <dgm:cxn modelId="{3EAAAFF8-3ED1-4AEA-8FB8-553412EFE7C9}" type="presOf" srcId="{5343959C-DA94-400D-B32D-B848A06EDEF5}" destId="{126C921C-988B-4ABF-81ED-FFF641E9A43D}" srcOrd="0" destOrd="1" presId="urn:microsoft.com/office/officeart/2005/8/layout/radial2"/>
    <dgm:cxn modelId="{DE3224A5-09D5-4647-98DC-EDFE5CD66C35}" type="presParOf" srcId="{AA497799-1B95-400A-B5A9-163B6281977C}" destId="{2454F473-5765-4A0B-A728-27D09B57C514}" srcOrd="0" destOrd="0" presId="urn:microsoft.com/office/officeart/2005/8/layout/radial2"/>
    <dgm:cxn modelId="{2957143C-D4DD-4905-886D-C2271897C6C3}" type="presParOf" srcId="{2454F473-5765-4A0B-A728-27D09B57C514}" destId="{7344F229-96B7-44E1-B017-1108C1D8400A}" srcOrd="0" destOrd="0" presId="urn:microsoft.com/office/officeart/2005/8/layout/radial2"/>
    <dgm:cxn modelId="{26AB4D13-12B5-4EA0-988B-82559DF5A4A9}" type="presParOf" srcId="{7344F229-96B7-44E1-B017-1108C1D8400A}" destId="{E751ABD4-4CE6-4EB9-A431-EDFC4E2236B5}" srcOrd="0" destOrd="0" presId="urn:microsoft.com/office/officeart/2005/8/layout/radial2"/>
    <dgm:cxn modelId="{C2BCF114-019F-4FEF-8492-EE049BA336FC}" type="presParOf" srcId="{7344F229-96B7-44E1-B017-1108C1D8400A}" destId="{3A96C42B-0B9A-4369-8377-7906BD6361F4}" srcOrd="1" destOrd="0" presId="urn:microsoft.com/office/officeart/2005/8/layout/radial2"/>
    <dgm:cxn modelId="{27676EDD-D850-4205-863D-C0785999EA78}" type="presParOf" srcId="{2454F473-5765-4A0B-A728-27D09B57C514}" destId="{B4670C77-1C09-4D1F-9AFE-E5F350C765B3}" srcOrd="1" destOrd="0" presId="urn:microsoft.com/office/officeart/2005/8/layout/radial2"/>
    <dgm:cxn modelId="{838B2029-F8F7-416B-8CD0-A3A50B4E2B89}" type="presParOf" srcId="{2454F473-5765-4A0B-A728-27D09B57C514}" destId="{628ADAC8-3ED8-45A4-B2CC-9C6711F1E6DB}" srcOrd="2" destOrd="0" presId="urn:microsoft.com/office/officeart/2005/8/layout/radial2"/>
    <dgm:cxn modelId="{12520F49-C952-4143-B9F5-8FA32E91FA28}" type="presParOf" srcId="{628ADAC8-3ED8-45A4-B2CC-9C6711F1E6DB}" destId="{9BB243FF-5EB2-492A-A157-CE7718E6D500}" srcOrd="0" destOrd="0" presId="urn:microsoft.com/office/officeart/2005/8/layout/radial2"/>
    <dgm:cxn modelId="{6D9EA64E-8D10-4C08-A71F-830B61309C00}" type="presParOf" srcId="{628ADAC8-3ED8-45A4-B2CC-9C6711F1E6DB}" destId="{7154F3ED-5F47-4E40-9DD3-7C3822D8C6B7}" srcOrd="1" destOrd="0" presId="urn:microsoft.com/office/officeart/2005/8/layout/radial2"/>
    <dgm:cxn modelId="{4B858F2D-6BCE-4E4A-BC3C-4F9F95E5FB02}" type="presParOf" srcId="{2454F473-5765-4A0B-A728-27D09B57C514}" destId="{C029A8FE-2E32-47C5-9A2C-64C0C22DDC73}" srcOrd="3" destOrd="0" presId="urn:microsoft.com/office/officeart/2005/8/layout/radial2"/>
    <dgm:cxn modelId="{D3C741BF-70AB-4311-B4DB-A14E7905708A}" type="presParOf" srcId="{2454F473-5765-4A0B-A728-27D09B57C514}" destId="{65CAB852-2759-4A31-B4FB-82037CD71387}" srcOrd="4" destOrd="0" presId="urn:microsoft.com/office/officeart/2005/8/layout/radial2"/>
    <dgm:cxn modelId="{EBFED531-3BA7-4594-8C1B-3789758C72A8}" type="presParOf" srcId="{65CAB852-2759-4A31-B4FB-82037CD71387}" destId="{6FC199A6-D704-4FBA-B9A7-E073E970CC88}" srcOrd="0" destOrd="0" presId="urn:microsoft.com/office/officeart/2005/8/layout/radial2"/>
    <dgm:cxn modelId="{B43CD420-8866-4087-A1D7-CEFE1BE76B46}" type="presParOf" srcId="{65CAB852-2759-4A31-B4FB-82037CD71387}" destId="{C7910A32-08F4-4155-A44E-51D17098AC8D}" srcOrd="1" destOrd="0" presId="urn:microsoft.com/office/officeart/2005/8/layout/radial2"/>
    <dgm:cxn modelId="{EF87F4BE-4415-451C-843D-09759C0B2037}" type="presParOf" srcId="{2454F473-5765-4A0B-A728-27D09B57C514}" destId="{8501E5CB-45E6-4C18-9A4B-83EE5AB41C7A}" srcOrd="5" destOrd="0" presId="urn:microsoft.com/office/officeart/2005/8/layout/radial2"/>
    <dgm:cxn modelId="{EBA8E89A-E208-4DE6-A132-F17EEA68AF76}" type="presParOf" srcId="{2454F473-5765-4A0B-A728-27D09B57C514}" destId="{BAEC6FF4-1BA9-4780-83DF-F69A2F2F87C3}" srcOrd="6" destOrd="0" presId="urn:microsoft.com/office/officeart/2005/8/layout/radial2"/>
    <dgm:cxn modelId="{9CEA7D68-7DB9-4C0E-B101-2363FD4A0D67}" type="presParOf" srcId="{BAEC6FF4-1BA9-4780-83DF-F69A2F2F87C3}" destId="{A578B506-C346-4845-BC78-BC809DF8F1BD}" srcOrd="0" destOrd="0" presId="urn:microsoft.com/office/officeart/2005/8/layout/radial2"/>
    <dgm:cxn modelId="{984EAFD0-6653-467C-AC16-AC7BED83A3A1}" type="presParOf" srcId="{BAEC6FF4-1BA9-4780-83DF-F69A2F2F87C3}" destId="{126C921C-988B-4ABF-81ED-FFF641E9A43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24E5-F3B4-4B84-BA8D-112FD5B014B5}">
      <dsp:nvSpPr>
        <dsp:cNvPr id="0" name=""/>
        <dsp:cNvSpPr/>
      </dsp:nvSpPr>
      <dsp:spPr>
        <a:xfrm>
          <a:off x="2183962" y="2166158"/>
          <a:ext cx="1080006" cy="1080006"/>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ts val="600"/>
            </a:spcAft>
          </a:pPr>
          <a:r>
            <a:rPr lang="zh-CN" altLang="en-US" sz="2400" kern="1200" dirty="0" smtClean="0">
              <a:latin typeface="黑体" panose="02010609060101010101" pitchFamily="49" charset="-122"/>
              <a:ea typeface="黑体" panose="02010609060101010101" pitchFamily="49" charset="-122"/>
            </a:rPr>
            <a:t>数据挖掘</a:t>
          </a:r>
          <a:endParaRPr lang="en-US" sz="3200" kern="1200" dirty="0">
            <a:latin typeface="黑体" panose="02010609060101010101" pitchFamily="49" charset="-122"/>
            <a:ea typeface="黑体" panose="02010609060101010101" pitchFamily="49" charset="-122"/>
          </a:endParaRPr>
        </a:p>
      </dsp:txBody>
      <dsp:txXfrm>
        <a:off x="2342125" y="2324321"/>
        <a:ext cx="763680" cy="763680"/>
      </dsp:txXfrm>
    </dsp:sp>
    <dsp:sp modelId="{256B9C73-7B1E-41AB-B31D-5372862F8FFC}">
      <dsp:nvSpPr>
        <dsp:cNvPr id="0" name=""/>
        <dsp:cNvSpPr/>
      </dsp:nvSpPr>
      <dsp:spPr>
        <a:xfrm rot="16200006">
          <a:off x="2304140" y="1731268"/>
          <a:ext cx="839652" cy="30128"/>
        </a:xfrm>
        <a:custGeom>
          <a:avLst/>
          <a:gdLst/>
          <a:ahLst/>
          <a:cxnLst/>
          <a:rect l="0" t="0" r="0" b="0"/>
          <a:pathLst>
            <a:path>
              <a:moveTo>
                <a:pt x="0" y="15064"/>
              </a:moveTo>
              <a:lnTo>
                <a:pt x="839652" y="15064"/>
              </a:lnTo>
            </a:path>
          </a:pathLst>
        </a:custGeom>
        <a:noFill/>
        <a:ln w="38100" cap="flat" cmpd="sng" algn="ctr">
          <a:solidFill>
            <a:scrgbClr r="0" g="0" b="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02975" y="1725341"/>
        <a:ext cx="41982" cy="41982"/>
      </dsp:txXfrm>
    </dsp:sp>
    <dsp:sp modelId="{D92B7FBA-F81F-49F0-BBF8-56C30004B026}">
      <dsp:nvSpPr>
        <dsp:cNvPr id="0" name=""/>
        <dsp:cNvSpPr/>
      </dsp:nvSpPr>
      <dsp:spPr>
        <a:xfrm>
          <a:off x="2183965" y="246500"/>
          <a:ext cx="1080006" cy="1080006"/>
        </a:xfrm>
        <a:prstGeom prst="ellipse">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ts val="600"/>
            </a:spcAft>
          </a:pPr>
          <a:r>
            <a:rPr lang="zh-CN" altLang="en-US" sz="2400" kern="1200" dirty="0" smtClean="0">
              <a:latin typeface="黑体" panose="02010609060101010101" pitchFamily="49" charset="-122"/>
              <a:ea typeface="黑体" panose="02010609060101010101" pitchFamily="49" charset="-122"/>
            </a:rPr>
            <a:t>机器学习</a:t>
          </a:r>
          <a:endParaRPr lang="en-US" sz="2400" kern="1200" dirty="0">
            <a:latin typeface="黑体" panose="02010609060101010101" pitchFamily="49" charset="-122"/>
            <a:ea typeface="黑体" panose="02010609060101010101" pitchFamily="49" charset="-122"/>
          </a:endParaRPr>
        </a:p>
      </dsp:txBody>
      <dsp:txXfrm>
        <a:off x="2342128" y="404663"/>
        <a:ext cx="763680" cy="763680"/>
      </dsp:txXfrm>
    </dsp:sp>
    <dsp:sp modelId="{E4D18B2D-5BD4-4028-BC93-074605399E52}">
      <dsp:nvSpPr>
        <dsp:cNvPr id="0" name=""/>
        <dsp:cNvSpPr/>
      </dsp:nvSpPr>
      <dsp:spPr>
        <a:xfrm rot="10">
          <a:off x="3263968" y="2691100"/>
          <a:ext cx="914092" cy="30128"/>
        </a:xfrm>
        <a:custGeom>
          <a:avLst/>
          <a:gdLst/>
          <a:ahLst/>
          <a:cxnLst/>
          <a:rect l="0" t="0" r="0" b="0"/>
          <a:pathLst>
            <a:path>
              <a:moveTo>
                <a:pt x="0" y="15064"/>
              </a:moveTo>
              <a:lnTo>
                <a:pt x="914092" y="15064"/>
              </a:lnTo>
            </a:path>
          </a:pathLst>
        </a:custGeom>
        <a:noFill/>
        <a:ln w="38100" cap="flat" cmpd="sng" algn="ctr">
          <a:solidFill>
            <a:scrgbClr r="0" g="0" b="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98162" y="2683312"/>
        <a:ext cx="45704" cy="45704"/>
      </dsp:txXfrm>
    </dsp:sp>
    <dsp:sp modelId="{9DAD4769-8F8C-4437-8000-DB1A29FBBE5F}">
      <dsp:nvSpPr>
        <dsp:cNvPr id="0" name=""/>
        <dsp:cNvSpPr/>
      </dsp:nvSpPr>
      <dsp:spPr>
        <a:xfrm>
          <a:off x="4178061" y="2166164"/>
          <a:ext cx="1080006" cy="1080006"/>
        </a:xfrm>
        <a:prstGeom prst="ellipse">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ts val="0"/>
            </a:spcAft>
          </a:pPr>
          <a:r>
            <a:rPr lang="zh-CN" altLang="en-US" sz="2400" kern="1200" dirty="0" smtClean="0">
              <a:latin typeface="黑体" panose="02010609060101010101" pitchFamily="49" charset="-122"/>
              <a:ea typeface="黑体" panose="02010609060101010101" pitchFamily="49" charset="-122"/>
            </a:rPr>
            <a:t>模式</a:t>
          </a:r>
          <a:endParaRPr lang="en-US" altLang="zh-CN" sz="2400" kern="1200" dirty="0" smtClean="0">
            <a:latin typeface="黑体" panose="02010609060101010101" pitchFamily="49" charset="-122"/>
            <a:ea typeface="黑体" panose="02010609060101010101" pitchFamily="49" charset="-122"/>
          </a:endParaRPr>
        </a:p>
        <a:p>
          <a:pPr lvl="0" algn="ctr" defTabSz="1066800">
            <a:lnSpc>
              <a:spcPct val="90000"/>
            </a:lnSpc>
            <a:spcBef>
              <a:spcPct val="0"/>
            </a:spcBef>
            <a:spcAft>
              <a:spcPts val="0"/>
            </a:spcAft>
          </a:pPr>
          <a:r>
            <a:rPr lang="zh-CN" altLang="en-US" sz="2400" kern="1200" dirty="0" smtClean="0">
              <a:latin typeface="黑体" panose="02010609060101010101" pitchFamily="49" charset="-122"/>
              <a:ea typeface="黑体" panose="02010609060101010101" pitchFamily="49" charset="-122"/>
            </a:rPr>
            <a:t>识别</a:t>
          </a:r>
          <a:endParaRPr lang="en-US" sz="1400" kern="1200" dirty="0">
            <a:latin typeface="黑体" panose="02010609060101010101" pitchFamily="49" charset="-122"/>
            <a:ea typeface="黑体" panose="02010609060101010101" pitchFamily="49" charset="-122"/>
          </a:endParaRPr>
        </a:p>
      </dsp:txBody>
      <dsp:txXfrm>
        <a:off x="4336224" y="2324327"/>
        <a:ext cx="763680" cy="763680"/>
      </dsp:txXfrm>
    </dsp:sp>
    <dsp:sp modelId="{AFD50E63-F934-42B7-8726-1A2B0F5E6AC1}">
      <dsp:nvSpPr>
        <dsp:cNvPr id="0" name=""/>
        <dsp:cNvSpPr/>
      </dsp:nvSpPr>
      <dsp:spPr>
        <a:xfrm rot="5400042">
          <a:off x="2266901" y="3688152"/>
          <a:ext cx="914103" cy="30128"/>
        </a:xfrm>
        <a:custGeom>
          <a:avLst/>
          <a:gdLst/>
          <a:ahLst/>
          <a:cxnLst/>
          <a:rect l="0" t="0" r="0" b="0"/>
          <a:pathLst>
            <a:path>
              <a:moveTo>
                <a:pt x="0" y="15064"/>
              </a:moveTo>
              <a:lnTo>
                <a:pt x="914103" y="15064"/>
              </a:lnTo>
            </a:path>
          </a:pathLst>
        </a:custGeom>
        <a:noFill/>
        <a:ln w="38100" cap="flat" cmpd="sng" algn="ctr">
          <a:solidFill>
            <a:scrgbClr r="0" g="0" b="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701100" y="3680364"/>
        <a:ext cx="45705" cy="45705"/>
      </dsp:txXfrm>
    </dsp:sp>
    <dsp:sp modelId="{BDF3442C-731C-4F32-9AE7-857DBC6E6448}">
      <dsp:nvSpPr>
        <dsp:cNvPr id="0" name=""/>
        <dsp:cNvSpPr/>
      </dsp:nvSpPr>
      <dsp:spPr>
        <a:xfrm>
          <a:off x="2183937" y="4160268"/>
          <a:ext cx="1080006" cy="1080006"/>
        </a:xfrm>
        <a:prstGeom prst="ellipse">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黑体" panose="02010609060101010101" pitchFamily="49" charset="-122"/>
              <a:ea typeface="黑体" panose="02010609060101010101" pitchFamily="49" charset="-122"/>
            </a:rPr>
            <a:t>统计学习</a:t>
          </a:r>
          <a:endParaRPr lang="en-US" sz="2400" kern="1200" dirty="0">
            <a:latin typeface="黑体" panose="02010609060101010101" pitchFamily="49" charset="-122"/>
            <a:ea typeface="黑体" panose="02010609060101010101" pitchFamily="49" charset="-122"/>
          </a:endParaRPr>
        </a:p>
      </dsp:txBody>
      <dsp:txXfrm>
        <a:off x="2342100" y="4318431"/>
        <a:ext cx="763680" cy="763680"/>
      </dsp:txXfrm>
    </dsp:sp>
    <dsp:sp modelId="{00FF9880-B45C-4A8F-9038-FC000D96359E}">
      <dsp:nvSpPr>
        <dsp:cNvPr id="0" name=""/>
        <dsp:cNvSpPr/>
      </dsp:nvSpPr>
      <dsp:spPr>
        <a:xfrm rot="10799982">
          <a:off x="1269854" y="2691102"/>
          <a:ext cx="914108" cy="30128"/>
        </a:xfrm>
        <a:custGeom>
          <a:avLst/>
          <a:gdLst/>
          <a:ahLst/>
          <a:cxnLst/>
          <a:rect l="0" t="0" r="0" b="0"/>
          <a:pathLst>
            <a:path>
              <a:moveTo>
                <a:pt x="0" y="15064"/>
              </a:moveTo>
              <a:lnTo>
                <a:pt x="914108" y="15064"/>
              </a:lnTo>
            </a:path>
          </a:pathLst>
        </a:custGeom>
        <a:noFill/>
        <a:ln w="38100" cap="flat" cmpd="sng" algn="ctr">
          <a:solidFill>
            <a:scrgbClr r="0" g="0" b="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704055" y="2683314"/>
        <a:ext cx="45705" cy="45705"/>
      </dsp:txXfrm>
    </dsp:sp>
    <dsp:sp modelId="{CD64E2A7-0188-4842-8113-EB51FC4DACF9}">
      <dsp:nvSpPr>
        <dsp:cNvPr id="0" name=""/>
        <dsp:cNvSpPr/>
      </dsp:nvSpPr>
      <dsp:spPr>
        <a:xfrm>
          <a:off x="189848" y="2166169"/>
          <a:ext cx="1080006" cy="1080006"/>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ts val="0"/>
            </a:spcAft>
          </a:pPr>
          <a:r>
            <a:rPr lang="zh-CN" altLang="en-US" sz="2400" kern="1200" dirty="0" smtClean="0">
              <a:latin typeface="黑体" panose="02010609060101010101" pitchFamily="49" charset="-122"/>
              <a:ea typeface="黑体" panose="02010609060101010101" pitchFamily="49" charset="-122"/>
            </a:rPr>
            <a:t>人工</a:t>
          </a:r>
          <a:endParaRPr lang="en-US" altLang="zh-CN" sz="2400" kern="1200" dirty="0" smtClean="0">
            <a:latin typeface="黑体" panose="02010609060101010101" pitchFamily="49" charset="-122"/>
            <a:ea typeface="黑体" panose="02010609060101010101" pitchFamily="49" charset="-122"/>
          </a:endParaRPr>
        </a:p>
        <a:p>
          <a:pPr lvl="0" algn="ctr" defTabSz="1066800">
            <a:lnSpc>
              <a:spcPct val="90000"/>
            </a:lnSpc>
            <a:spcBef>
              <a:spcPct val="0"/>
            </a:spcBef>
            <a:spcAft>
              <a:spcPts val="0"/>
            </a:spcAft>
          </a:pPr>
          <a:r>
            <a:rPr lang="zh-CN" altLang="en-US" sz="2400" kern="1200" dirty="0" smtClean="0">
              <a:latin typeface="黑体" panose="02010609060101010101" pitchFamily="49" charset="-122"/>
              <a:ea typeface="黑体" panose="02010609060101010101" pitchFamily="49" charset="-122"/>
            </a:rPr>
            <a:t>智能</a:t>
          </a:r>
          <a:endParaRPr lang="en-US" sz="2400" kern="1200" dirty="0">
            <a:latin typeface="黑体" panose="02010609060101010101" pitchFamily="49" charset="-122"/>
            <a:ea typeface="黑体" panose="02010609060101010101" pitchFamily="49" charset="-122"/>
          </a:endParaRPr>
        </a:p>
      </dsp:txBody>
      <dsp:txXfrm>
        <a:off x="348011" y="2324332"/>
        <a:ext cx="763680" cy="763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89C5-AD87-4F5C-9BFB-74C9AEEFFD96}">
      <dsp:nvSpPr>
        <dsp:cNvPr id="0" name=""/>
        <dsp:cNvSpPr/>
      </dsp:nvSpPr>
      <dsp:spPr>
        <a:xfrm>
          <a:off x="2263616" y="2304674"/>
          <a:ext cx="1568767" cy="1568767"/>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zh-CN" altLang="en-US" sz="3500" kern="1200" dirty="0" smtClean="0">
              <a:latin typeface="黑体" panose="02010609060101010101" pitchFamily="49" charset="-122"/>
              <a:ea typeface="黑体" panose="02010609060101010101" pitchFamily="49" charset="-122"/>
            </a:rPr>
            <a:t>数据挖掘</a:t>
          </a:r>
          <a:endParaRPr lang="zh-CN" altLang="en-US" sz="3500" kern="1200" dirty="0">
            <a:latin typeface="黑体" panose="02010609060101010101" pitchFamily="49" charset="-122"/>
            <a:ea typeface="黑体" panose="02010609060101010101" pitchFamily="49" charset="-122"/>
          </a:endParaRPr>
        </a:p>
      </dsp:txBody>
      <dsp:txXfrm>
        <a:off x="2493357" y="2534415"/>
        <a:ext cx="1109285" cy="1109285"/>
      </dsp:txXfrm>
    </dsp:sp>
    <dsp:sp modelId="{B62BD95B-A9BF-420C-9609-4751BE55E247}">
      <dsp:nvSpPr>
        <dsp:cNvPr id="0" name=""/>
        <dsp:cNvSpPr/>
      </dsp:nvSpPr>
      <dsp:spPr>
        <a:xfrm rot="10800000">
          <a:off x="745631" y="2865508"/>
          <a:ext cx="1434495" cy="447098"/>
        </a:xfrm>
        <a:prstGeom prst="leftArrow">
          <a:avLst>
            <a:gd name="adj1" fmla="val 60000"/>
            <a:gd name="adj2" fmla="val 50000"/>
          </a:avLst>
        </a:prstGeom>
        <a:solidFill>
          <a:srgbClr val="7030A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A56711E-D2E7-479C-A977-43EB3F326260}">
      <dsp:nvSpPr>
        <dsp:cNvPr id="0" name=""/>
        <dsp:cNvSpPr/>
      </dsp:nvSpPr>
      <dsp:spPr>
        <a:xfrm>
          <a:off x="466" y="2492926"/>
          <a:ext cx="1490329" cy="1192263"/>
        </a:xfrm>
        <a:prstGeom prst="roundRect">
          <a:avLst>
            <a:gd name="adj" fmla="val 10000"/>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lvl="0" algn="ctr" defTabSz="1466850">
            <a:lnSpc>
              <a:spcPct val="90000"/>
            </a:lnSpc>
            <a:spcBef>
              <a:spcPct val="0"/>
            </a:spcBef>
            <a:spcAft>
              <a:spcPts val="0"/>
            </a:spcAft>
          </a:pPr>
          <a:r>
            <a:rPr lang="zh-CN" altLang="en-US" sz="3300" kern="1200" dirty="0" smtClean="0">
              <a:latin typeface="黑体" panose="02010609060101010101" pitchFamily="49" charset="-122"/>
              <a:ea typeface="黑体" panose="02010609060101010101" pitchFamily="49" charset="-122"/>
            </a:rPr>
            <a:t>商务</a:t>
          </a:r>
          <a:endParaRPr lang="en-US" altLang="zh-CN" sz="3300" kern="1200" dirty="0" smtClean="0">
            <a:latin typeface="黑体" panose="02010609060101010101" pitchFamily="49" charset="-122"/>
            <a:ea typeface="黑体" panose="02010609060101010101" pitchFamily="49" charset="-122"/>
          </a:endParaRPr>
        </a:p>
        <a:p>
          <a:pPr lvl="0" algn="ctr" defTabSz="1466850">
            <a:lnSpc>
              <a:spcPct val="90000"/>
            </a:lnSpc>
            <a:spcBef>
              <a:spcPct val="0"/>
            </a:spcBef>
            <a:spcAft>
              <a:spcPts val="0"/>
            </a:spcAft>
          </a:pPr>
          <a:r>
            <a:rPr lang="zh-CN" altLang="en-US" sz="3300" kern="1200" dirty="0" smtClean="0">
              <a:latin typeface="黑体" panose="02010609060101010101" pitchFamily="49" charset="-122"/>
              <a:ea typeface="黑体" panose="02010609060101010101" pitchFamily="49" charset="-122"/>
            </a:rPr>
            <a:t>智能</a:t>
          </a:r>
          <a:endParaRPr lang="zh-CN" altLang="en-US" sz="3300" kern="1200" dirty="0">
            <a:latin typeface="黑体" panose="02010609060101010101" pitchFamily="49" charset="-122"/>
            <a:ea typeface="黑体" panose="02010609060101010101" pitchFamily="49" charset="-122"/>
          </a:endParaRPr>
        </a:p>
      </dsp:txBody>
      <dsp:txXfrm>
        <a:off x="35386" y="2527846"/>
        <a:ext cx="1420489" cy="1122423"/>
      </dsp:txXfrm>
    </dsp:sp>
    <dsp:sp modelId="{3C11D3C6-E376-4BDE-B5F2-77D35D101725}">
      <dsp:nvSpPr>
        <dsp:cNvPr id="0" name=""/>
        <dsp:cNvSpPr/>
      </dsp:nvSpPr>
      <dsp:spPr>
        <a:xfrm rot="13500000">
          <a:off x="1209902" y="1744659"/>
          <a:ext cx="1434495" cy="447098"/>
        </a:xfrm>
        <a:prstGeom prst="leftArrow">
          <a:avLst>
            <a:gd name="adj1" fmla="val 60000"/>
            <a:gd name="adj2" fmla="val 50000"/>
          </a:avLst>
        </a:prstGeom>
        <a:solidFill>
          <a:srgbClr val="00B05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A0D0D1D-25AD-4FD9-95CF-9043890526FD}">
      <dsp:nvSpPr>
        <dsp:cNvPr id="0" name=""/>
        <dsp:cNvSpPr/>
      </dsp:nvSpPr>
      <dsp:spPr>
        <a:xfrm>
          <a:off x="674814" y="864906"/>
          <a:ext cx="1490329" cy="1192263"/>
        </a:xfrm>
        <a:prstGeom prst="roundRect">
          <a:avLst>
            <a:gd name="adj" fmla="val 10000"/>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lvl="0" algn="ctr" defTabSz="1466850">
            <a:lnSpc>
              <a:spcPct val="90000"/>
            </a:lnSpc>
            <a:spcBef>
              <a:spcPct val="0"/>
            </a:spcBef>
            <a:spcAft>
              <a:spcPts val="0"/>
            </a:spcAft>
          </a:pPr>
          <a:r>
            <a:rPr lang="zh-CN" altLang="en-US" sz="3300" kern="1200" dirty="0" smtClean="0">
              <a:latin typeface="黑体" panose="02010609060101010101" pitchFamily="49" charset="-122"/>
              <a:ea typeface="黑体" panose="02010609060101010101" pitchFamily="49" charset="-122"/>
            </a:rPr>
            <a:t>数据</a:t>
          </a:r>
          <a:endParaRPr lang="en-US" altLang="zh-CN" sz="3300" kern="1200" dirty="0" smtClean="0">
            <a:latin typeface="黑体" panose="02010609060101010101" pitchFamily="49" charset="-122"/>
            <a:ea typeface="黑体" panose="02010609060101010101" pitchFamily="49" charset="-122"/>
          </a:endParaRPr>
        </a:p>
        <a:p>
          <a:pPr lvl="0" algn="ctr" defTabSz="1466850">
            <a:lnSpc>
              <a:spcPct val="90000"/>
            </a:lnSpc>
            <a:spcBef>
              <a:spcPct val="0"/>
            </a:spcBef>
            <a:spcAft>
              <a:spcPts val="0"/>
            </a:spcAft>
          </a:pPr>
          <a:r>
            <a:rPr lang="zh-CN" altLang="en-US" sz="3300" kern="1200" dirty="0" smtClean="0">
              <a:latin typeface="黑体" panose="02010609060101010101" pitchFamily="49" charset="-122"/>
              <a:ea typeface="黑体" panose="02010609060101010101" pitchFamily="49" charset="-122"/>
            </a:rPr>
            <a:t>分析</a:t>
          </a:r>
          <a:endParaRPr lang="zh-CN" altLang="en-US" sz="3300" kern="1200" dirty="0">
            <a:latin typeface="黑体" panose="02010609060101010101" pitchFamily="49" charset="-122"/>
            <a:ea typeface="黑体" panose="02010609060101010101" pitchFamily="49" charset="-122"/>
          </a:endParaRPr>
        </a:p>
      </dsp:txBody>
      <dsp:txXfrm>
        <a:off x="709734" y="899826"/>
        <a:ext cx="1420489" cy="1122423"/>
      </dsp:txXfrm>
    </dsp:sp>
    <dsp:sp modelId="{E248DDEA-D478-414B-B334-7382051BE131}">
      <dsp:nvSpPr>
        <dsp:cNvPr id="0" name=""/>
        <dsp:cNvSpPr/>
      </dsp:nvSpPr>
      <dsp:spPr>
        <a:xfrm rot="16200000">
          <a:off x="2330752" y="1280388"/>
          <a:ext cx="1434495" cy="447098"/>
        </a:xfrm>
        <a:prstGeom prst="leftArrow">
          <a:avLst>
            <a:gd name="adj1" fmla="val 60000"/>
            <a:gd name="adj2" fmla="val 50000"/>
          </a:avLst>
        </a:prstGeom>
        <a:solidFill>
          <a:srgbClr val="CC660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C811A30-DE53-4007-B726-27DDC53F63D6}">
      <dsp:nvSpPr>
        <dsp:cNvPr id="0" name=""/>
        <dsp:cNvSpPr/>
      </dsp:nvSpPr>
      <dsp:spPr>
        <a:xfrm>
          <a:off x="2302835" y="190557"/>
          <a:ext cx="1490329" cy="1192263"/>
        </a:xfrm>
        <a:prstGeom prst="roundRect">
          <a:avLst>
            <a:gd name="adj" fmla="val 10000"/>
          </a:avLst>
        </a:prstGeom>
        <a:solidFill>
          <a:srgbClr val="CC66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lvl="0" algn="ctr" defTabSz="1466850">
            <a:lnSpc>
              <a:spcPct val="90000"/>
            </a:lnSpc>
            <a:spcBef>
              <a:spcPct val="0"/>
            </a:spcBef>
            <a:spcAft>
              <a:spcPct val="35000"/>
            </a:spcAft>
          </a:pPr>
          <a:r>
            <a:rPr lang="zh-CN" altLang="en-US" sz="3300" kern="1200" dirty="0" smtClean="0">
              <a:latin typeface="黑体" panose="02010609060101010101" pitchFamily="49" charset="-122"/>
              <a:ea typeface="黑体" panose="02010609060101010101" pitchFamily="49" charset="-122"/>
            </a:rPr>
            <a:t>大数据</a:t>
          </a:r>
          <a:endParaRPr lang="zh-CN" altLang="en-US" sz="3300" kern="1200" dirty="0">
            <a:latin typeface="黑体" panose="02010609060101010101" pitchFamily="49" charset="-122"/>
            <a:ea typeface="黑体" panose="02010609060101010101" pitchFamily="49" charset="-122"/>
          </a:endParaRPr>
        </a:p>
      </dsp:txBody>
      <dsp:txXfrm>
        <a:off x="2337755" y="225477"/>
        <a:ext cx="1420489" cy="1122423"/>
      </dsp:txXfrm>
    </dsp:sp>
    <dsp:sp modelId="{88D3F77A-CC3E-4FEB-A784-67AB4C9A457A}">
      <dsp:nvSpPr>
        <dsp:cNvPr id="0" name=""/>
        <dsp:cNvSpPr/>
      </dsp:nvSpPr>
      <dsp:spPr>
        <a:xfrm rot="18900000">
          <a:off x="3451601" y="1744659"/>
          <a:ext cx="1434495" cy="447098"/>
        </a:xfrm>
        <a:prstGeom prst="leftArrow">
          <a:avLst>
            <a:gd name="adj1" fmla="val 60000"/>
            <a:gd name="adj2" fmla="val 50000"/>
          </a:avLst>
        </a:prstGeom>
        <a:solidFill>
          <a:srgbClr val="1966B3"/>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DDD31F0-3FC4-4604-9211-2BE0B433EDFA}">
      <dsp:nvSpPr>
        <dsp:cNvPr id="0" name=""/>
        <dsp:cNvSpPr/>
      </dsp:nvSpPr>
      <dsp:spPr>
        <a:xfrm>
          <a:off x="3930855" y="864906"/>
          <a:ext cx="1490329" cy="1192263"/>
        </a:xfrm>
        <a:prstGeom prst="roundRect">
          <a:avLst>
            <a:gd name="adj" fmla="val 10000"/>
          </a:avLst>
        </a:prstGeom>
        <a:solidFill>
          <a:srgbClr val="0070C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lvl="0" algn="ctr" defTabSz="1466850">
            <a:lnSpc>
              <a:spcPct val="90000"/>
            </a:lnSpc>
            <a:spcBef>
              <a:spcPct val="0"/>
            </a:spcBef>
            <a:spcAft>
              <a:spcPts val="0"/>
            </a:spcAft>
          </a:pPr>
          <a:r>
            <a:rPr lang="zh-CN" altLang="en-US" sz="3300" kern="1200" dirty="0" smtClean="0">
              <a:latin typeface="黑体" panose="02010609060101010101" pitchFamily="49" charset="-122"/>
              <a:ea typeface="黑体" panose="02010609060101010101" pitchFamily="49" charset="-122"/>
            </a:rPr>
            <a:t>决策</a:t>
          </a:r>
          <a:endParaRPr lang="en-US" altLang="zh-CN" sz="3300" kern="1200" dirty="0" smtClean="0">
            <a:latin typeface="黑体" panose="02010609060101010101" pitchFamily="49" charset="-122"/>
            <a:ea typeface="黑体" panose="02010609060101010101" pitchFamily="49" charset="-122"/>
          </a:endParaRPr>
        </a:p>
        <a:p>
          <a:pPr lvl="0" algn="ctr" defTabSz="1466850">
            <a:lnSpc>
              <a:spcPct val="90000"/>
            </a:lnSpc>
            <a:spcBef>
              <a:spcPct val="0"/>
            </a:spcBef>
            <a:spcAft>
              <a:spcPts val="0"/>
            </a:spcAft>
          </a:pPr>
          <a:r>
            <a:rPr lang="zh-CN" altLang="en-US" sz="3300" kern="1200" dirty="0" smtClean="0">
              <a:latin typeface="黑体" panose="02010609060101010101" pitchFamily="49" charset="-122"/>
              <a:ea typeface="黑体" panose="02010609060101010101" pitchFamily="49" charset="-122"/>
            </a:rPr>
            <a:t>支持</a:t>
          </a:r>
          <a:endParaRPr lang="zh-CN" altLang="en-US" sz="3300" kern="1200" dirty="0">
            <a:latin typeface="黑体" panose="02010609060101010101" pitchFamily="49" charset="-122"/>
            <a:ea typeface="黑体" panose="02010609060101010101" pitchFamily="49" charset="-122"/>
          </a:endParaRPr>
        </a:p>
      </dsp:txBody>
      <dsp:txXfrm>
        <a:off x="3965775" y="899826"/>
        <a:ext cx="1420489" cy="1122423"/>
      </dsp:txXfrm>
    </dsp:sp>
    <dsp:sp modelId="{50CDBF3D-D029-4D7B-BD73-B8808354D6FF}">
      <dsp:nvSpPr>
        <dsp:cNvPr id="0" name=""/>
        <dsp:cNvSpPr/>
      </dsp:nvSpPr>
      <dsp:spPr>
        <a:xfrm>
          <a:off x="3915872" y="2865508"/>
          <a:ext cx="1434495" cy="447098"/>
        </a:xfrm>
        <a:prstGeom prst="leftArrow">
          <a:avLst>
            <a:gd name="adj1" fmla="val 60000"/>
            <a:gd name="adj2" fmla="val 50000"/>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73868D2-FB23-4A65-A4AD-1343544CFB41}">
      <dsp:nvSpPr>
        <dsp:cNvPr id="0" name=""/>
        <dsp:cNvSpPr/>
      </dsp:nvSpPr>
      <dsp:spPr>
        <a:xfrm>
          <a:off x="4605204" y="2492926"/>
          <a:ext cx="1490329" cy="1192263"/>
        </a:xfrm>
        <a:prstGeom prst="roundRect">
          <a:avLst>
            <a:gd name="adj" fmla="val 10000"/>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lvl="0" algn="ctr" defTabSz="1466850">
            <a:lnSpc>
              <a:spcPct val="90000"/>
            </a:lnSpc>
            <a:spcBef>
              <a:spcPct val="0"/>
            </a:spcBef>
            <a:spcAft>
              <a:spcPct val="35000"/>
            </a:spcAft>
          </a:pPr>
          <a:r>
            <a:rPr lang="zh-CN" altLang="en-US" sz="3300" kern="1200" dirty="0" smtClean="0">
              <a:latin typeface="黑体" panose="02010609060101010101" pitchFamily="49" charset="-122"/>
              <a:ea typeface="黑体" panose="02010609060101010101" pitchFamily="49" charset="-122"/>
            </a:rPr>
            <a:t>客户关系管理</a:t>
          </a:r>
          <a:endParaRPr lang="zh-CN" altLang="en-US" sz="3300" kern="1200" dirty="0">
            <a:latin typeface="黑体" panose="02010609060101010101" pitchFamily="49" charset="-122"/>
            <a:ea typeface="黑体" panose="02010609060101010101" pitchFamily="49" charset="-122"/>
          </a:endParaRPr>
        </a:p>
      </dsp:txBody>
      <dsp:txXfrm>
        <a:off x="4640124" y="2527846"/>
        <a:ext cx="1420489" cy="1122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1E5CB-45E6-4C18-9A4B-83EE5AB41C7A}">
      <dsp:nvSpPr>
        <dsp:cNvPr id="0" name=""/>
        <dsp:cNvSpPr/>
      </dsp:nvSpPr>
      <dsp:spPr>
        <a:xfrm rot="2583068">
          <a:off x="1980553" y="3086950"/>
          <a:ext cx="571696" cy="59414"/>
        </a:xfrm>
        <a:custGeom>
          <a:avLst/>
          <a:gdLst/>
          <a:ahLst/>
          <a:cxnLst/>
          <a:rect l="0" t="0" r="0" b="0"/>
          <a:pathLst>
            <a:path>
              <a:moveTo>
                <a:pt x="0" y="29707"/>
              </a:moveTo>
              <a:lnTo>
                <a:pt x="571696" y="29707"/>
              </a:lnTo>
            </a:path>
          </a:pathLst>
        </a:custGeom>
        <a:noFill/>
        <a:ln w="38100" cap="flat" cmpd="sng" algn="ctr">
          <a:solidFill>
            <a:scrgbClr r="0" g="0" b="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029A8FE-2E32-47C5-9A2C-64C0C22DDC73}">
      <dsp:nvSpPr>
        <dsp:cNvPr id="0" name=""/>
        <dsp:cNvSpPr/>
      </dsp:nvSpPr>
      <dsp:spPr>
        <a:xfrm>
          <a:off x="2057519" y="2192792"/>
          <a:ext cx="647474" cy="59414"/>
        </a:xfrm>
        <a:custGeom>
          <a:avLst/>
          <a:gdLst/>
          <a:ahLst/>
          <a:cxnLst/>
          <a:rect l="0" t="0" r="0" b="0"/>
          <a:pathLst>
            <a:path>
              <a:moveTo>
                <a:pt x="0" y="29707"/>
              </a:moveTo>
              <a:lnTo>
                <a:pt x="647474" y="29707"/>
              </a:lnTo>
            </a:path>
          </a:pathLst>
        </a:custGeom>
        <a:noFill/>
        <a:ln w="38100" cap="flat" cmpd="sng" algn="ctr">
          <a:solidFill>
            <a:scrgbClr r="0" g="0" b="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4670C77-1C09-4D1F-9AFE-E5F350C765B3}">
      <dsp:nvSpPr>
        <dsp:cNvPr id="0" name=""/>
        <dsp:cNvSpPr/>
      </dsp:nvSpPr>
      <dsp:spPr>
        <a:xfrm rot="19016932">
          <a:off x="1980553" y="1298635"/>
          <a:ext cx="571696" cy="59414"/>
        </a:xfrm>
        <a:custGeom>
          <a:avLst/>
          <a:gdLst/>
          <a:ahLst/>
          <a:cxnLst/>
          <a:rect l="0" t="0" r="0" b="0"/>
          <a:pathLst>
            <a:path>
              <a:moveTo>
                <a:pt x="0" y="29707"/>
              </a:moveTo>
              <a:lnTo>
                <a:pt x="571696" y="29707"/>
              </a:lnTo>
            </a:path>
          </a:pathLst>
        </a:custGeom>
        <a:noFill/>
        <a:ln w="38100" cap="flat" cmpd="sng" algn="ctr">
          <a:solidFill>
            <a:scrgbClr r="0" g="0" b="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A96C42B-0B9A-4369-8377-7906BD6361F4}">
      <dsp:nvSpPr>
        <dsp:cNvPr id="0" name=""/>
        <dsp:cNvSpPr/>
      </dsp:nvSpPr>
      <dsp:spPr>
        <a:xfrm>
          <a:off x="240291" y="1153541"/>
          <a:ext cx="2137916" cy="2137916"/>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3000" r="-10000"/>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BB243FF-5EB2-492A-A157-CE7718E6D500}">
      <dsp:nvSpPr>
        <dsp:cNvPr id="0" name=""/>
        <dsp:cNvSpPr/>
      </dsp:nvSpPr>
      <dsp:spPr>
        <a:xfrm>
          <a:off x="2281420" y="-78302"/>
          <a:ext cx="1440001" cy="1440001"/>
        </a:xfrm>
        <a:prstGeom prst="ellipse">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黑体" panose="02010609060101010101" pitchFamily="49" charset="-122"/>
              <a:ea typeface="黑体" panose="02010609060101010101" pitchFamily="49" charset="-122"/>
            </a:rPr>
            <a:t>课堂学习</a:t>
          </a:r>
          <a:endParaRPr lang="zh-CN" altLang="en-US" sz="3200" kern="1200" dirty="0">
            <a:latin typeface="黑体" panose="02010609060101010101" pitchFamily="49" charset="-122"/>
            <a:ea typeface="黑体" panose="02010609060101010101" pitchFamily="49" charset="-122"/>
          </a:endParaRPr>
        </a:p>
      </dsp:txBody>
      <dsp:txXfrm>
        <a:off x="2492303" y="132581"/>
        <a:ext cx="1018235" cy="1018235"/>
      </dsp:txXfrm>
    </dsp:sp>
    <dsp:sp modelId="{7154F3ED-5F47-4E40-9DD3-7C3822D8C6B7}">
      <dsp:nvSpPr>
        <dsp:cNvPr id="0" name=""/>
        <dsp:cNvSpPr/>
      </dsp:nvSpPr>
      <dsp:spPr>
        <a:xfrm>
          <a:off x="3653131" y="-78302"/>
          <a:ext cx="2160002" cy="1440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latin typeface="黑体" panose="02010609060101010101" pitchFamily="49" charset="-122"/>
              <a:ea typeface="黑体" panose="02010609060101010101" pitchFamily="49" charset="-122"/>
            </a:rPr>
            <a:t>思考</a:t>
          </a:r>
          <a:endParaRPr lang="zh-CN" altLang="en-US" sz="2800" kern="1200" dirty="0">
            <a:latin typeface="黑体" panose="02010609060101010101" pitchFamily="49" charset="-122"/>
            <a:ea typeface="黑体" panose="02010609060101010101" pitchFamily="49" charset="-122"/>
          </a:endParaRPr>
        </a:p>
        <a:p>
          <a:pPr marL="285750" lvl="1" indent="-285750" algn="l" defTabSz="1244600">
            <a:lnSpc>
              <a:spcPct val="90000"/>
            </a:lnSpc>
            <a:spcBef>
              <a:spcPct val="0"/>
            </a:spcBef>
            <a:spcAft>
              <a:spcPct val="15000"/>
            </a:spcAft>
            <a:buChar char="••"/>
          </a:pPr>
          <a:r>
            <a:rPr lang="zh-CN" altLang="en-US" sz="2800" kern="1200" dirty="0" smtClean="0">
              <a:latin typeface="黑体" panose="02010609060101010101" pitchFamily="49" charset="-122"/>
              <a:ea typeface="黑体" panose="02010609060101010101" pitchFamily="49" charset="-122"/>
            </a:rPr>
            <a:t>讨论</a:t>
          </a:r>
          <a:endParaRPr lang="zh-CN" altLang="en-US" sz="2800" kern="1200" dirty="0">
            <a:latin typeface="黑体" panose="02010609060101010101" pitchFamily="49" charset="-122"/>
            <a:ea typeface="黑体" panose="02010609060101010101" pitchFamily="49" charset="-122"/>
          </a:endParaRPr>
        </a:p>
      </dsp:txBody>
      <dsp:txXfrm>
        <a:off x="3653131" y="-78302"/>
        <a:ext cx="2160002" cy="1440001"/>
      </dsp:txXfrm>
    </dsp:sp>
    <dsp:sp modelId="{6FC199A6-D704-4FBA-B9A7-E073E970CC88}">
      <dsp:nvSpPr>
        <dsp:cNvPr id="0" name=""/>
        <dsp:cNvSpPr/>
      </dsp:nvSpPr>
      <dsp:spPr>
        <a:xfrm>
          <a:off x="2704994" y="1502499"/>
          <a:ext cx="1440001" cy="1440001"/>
        </a:xfrm>
        <a:prstGeom prst="ellipse">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黑体" panose="02010609060101010101" pitchFamily="49" charset="-122"/>
              <a:ea typeface="黑体" panose="02010609060101010101" pitchFamily="49" charset="-122"/>
            </a:rPr>
            <a:t>阅读材料</a:t>
          </a:r>
          <a:endParaRPr lang="zh-CN" altLang="en-US" sz="3200" kern="1200" dirty="0">
            <a:latin typeface="黑体" panose="02010609060101010101" pitchFamily="49" charset="-122"/>
            <a:ea typeface="黑体" panose="02010609060101010101" pitchFamily="49" charset="-122"/>
          </a:endParaRPr>
        </a:p>
      </dsp:txBody>
      <dsp:txXfrm>
        <a:off x="2915877" y="1713382"/>
        <a:ext cx="1018235" cy="1018235"/>
      </dsp:txXfrm>
    </dsp:sp>
    <dsp:sp modelId="{C7910A32-08F4-4155-A44E-51D17098AC8D}">
      <dsp:nvSpPr>
        <dsp:cNvPr id="0" name=""/>
        <dsp:cNvSpPr/>
      </dsp:nvSpPr>
      <dsp:spPr>
        <a:xfrm>
          <a:off x="4076705" y="1502499"/>
          <a:ext cx="2160002" cy="1440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latin typeface="黑体" panose="02010609060101010101" pitchFamily="49" charset="-122"/>
              <a:ea typeface="黑体" panose="02010609060101010101" pitchFamily="49" charset="-122"/>
            </a:rPr>
            <a:t>扩展</a:t>
          </a:r>
          <a:endParaRPr lang="zh-CN" altLang="en-US" sz="2800" kern="1200" dirty="0">
            <a:latin typeface="黑体" panose="02010609060101010101" pitchFamily="49" charset="-122"/>
            <a:ea typeface="黑体" panose="02010609060101010101" pitchFamily="49" charset="-122"/>
          </a:endParaRPr>
        </a:p>
        <a:p>
          <a:pPr marL="285750" lvl="1" indent="-285750" algn="l" defTabSz="1244600">
            <a:lnSpc>
              <a:spcPct val="90000"/>
            </a:lnSpc>
            <a:spcBef>
              <a:spcPct val="0"/>
            </a:spcBef>
            <a:spcAft>
              <a:spcPct val="15000"/>
            </a:spcAft>
            <a:buChar char="••"/>
          </a:pPr>
          <a:r>
            <a:rPr lang="zh-CN" altLang="en-US" sz="2800" kern="1200" dirty="0" smtClean="0">
              <a:latin typeface="黑体" panose="02010609060101010101" pitchFamily="49" charset="-122"/>
              <a:ea typeface="黑体" panose="02010609060101010101" pitchFamily="49" charset="-122"/>
            </a:rPr>
            <a:t>灵感</a:t>
          </a:r>
          <a:endParaRPr lang="zh-CN" altLang="en-US" sz="2800" kern="1200" dirty="0">
            <a:latin typeface="黑体" panose="02010609060101010101" pitchFamily="49" charset="-122"/>
            <a:ea typeface="黑体" panose="02010609060101010101" pitchFamily="49" charset="-122"/>
          </a:endParaRPr>
        </a:p>
      </dsp:txBody>
      <dsp:txXfrm>
        <a:off x="4076705" y="1502499"/>
        <a:ext cx="2160002" cy="1440001"/>
      </dsp:txXfrm>
    </dsp:sp>
    <dsp:sp modelId="{A578B506-C346-4845-BC78-BC809DF8F1BD}">
      <dsp:nvSpPr>
        <dsp:cNvPr id="0" name=""/>
        <dsp:cNvSpPr/>
      </dsp:nvSpPr>
      <dsp:spPr>
        <a:xfrm>
          <a:off x="2281420" y="3083300"/>
          <a:ext cx="1440001" cy="1440001"/>
        </a:xfrm>
        <a:prstGeom prst="ellipse">
          <a:avLst/>
        </a:prstGeom>
        <a:solidFill>
          <a:schemeClr val="tx1">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黑体" panose="02010609060101010101" pitchFamily="49" charset="-122"/>
              <a:ea typeface="黑体" panose="02010609060101010101" pitchFamily="49" charset="-122"/>
            </a:rPr>
            <a:t>练习</a:t>
          </a:r>
          <a:endParaRPr lang="zh-CN" altLang="en-US" sz="3200" kern="1200" dirty="0">
            <a:latin typeface="黑体" panose="02010609060101010101" pitchFamily="49" charset="-122"/>
            <a:ea typeface="黑体" panose="02010609060101010101" pitchFamily="49" charset="-122"/>
          </a:endParaRPr>
        </a:p>
      </dsp:txBody>
      <dsp:txXfrm>
        <a:off x="2492303" y="3294183"/>
        <a:ext cx="1018235" cy="1018235"/>
      </dsp:txXfrm>
    </dsp:sp>
    <dsp:sp modelId="{126C921C-988B-4ABF-81ED-FFF641E9A43D}">
      <dsp:nvSpPr>
        <dsp:cNvPr id="0" name=""/>
        <dsp:cNvSpPr/>
      </dsp:nvSpPr>
      <dsp:spPr>
        <a:xfrm>
          <a:off x="3653131" y="3083300"/>
          <a:ext cx="2160002" cy="1440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latin typeface="黑体" panose="02010609060101010101" pitchFamily="49" charset="-122"/>
              <a:ea typeface="黑体" panose="02010609060101010101" pitchFamily="49" charset="-122"/>
            </a:rPr>
            <a:t>技术</a:t>
          </a:r>
          <a:endParaRPr lang="zh-CN" altLang="en-US" sz="2800" kern="1200" dirty="0">
            <a:latin typeface="黑体" panose="02010609060101010101" pitchFamily="49" charset="-122"/>
            <a:ea typeface="黑体" panose="02010609060101010101" pitchFamily="49" charset="-122"/>
          </a:endParaRPr>
        </a:p>
        <a:p>
          <a:pPr marL="285750" lvl="1" indent="-285750" algn="l" defTabSz="1244600">
            <a:lnSpc>
              <a:spcPct val="90000"/>
            </a:lnSpc>
            <a:spcBef>
              <a:spcPct val="0"/>
            </a:spcBef>
            <a:spcAft>
              <a:spcPct val="15000"/>
            </a:spcAft>
            <a:buChar char="••"/>
          </a:pPr>
          <a:r>
            <a:rPr lang="zh-CN" altLang="en-US" sz="2800" kern="1200" dirty="0" smtClean="0">
              <a:latin typeface="黑体" panose="02010609060101010101" pitchFamily="49" charset="-122"/>
              <a:ea typeface="黑体" panose="02010609060101010101" pitchFamily="49" charset="-122"/>
            </a:rPr>
            <a:t>应用</a:t>
          </a:r>
          <a:endParaRPr lang="zh-CN" altLang="en-US" sz="2800" kern="1200" dirty="0">
            <a:latin typeface="黑体" panose="02010609060101010101" pitchFamily="49" charset="-122"/>
            <a:ea typeface="黑体" panose="02010609060101010101" pitchFamily="49" charset="-122"/>
          </a:endParaRPr>
        </a:p>
      </dsp:txBody>
      <dsp:txXfrm>
        <a:off x="3653131" y="3083300"/>
        <a:ext cx="2160002" cy="144000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B75EE-71B4-4B9F-9A65-92344EEF7274}" type="datetimeFigureOut">
              <a:rPr lang="zh-CN" altLang="en-US" smtClean="0"/>
              <a:pPr/>
              <a:t>2021/8/30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79124-E974-4903-83F7-5FAB5639EB1C}" type="slidenum">
              <a:rPr lang="zh-CN" altLang="en-US" smtClean="0"/>
              <a:pPr/>
              <a:t>‹#›</a:t>
            </a:fld>
            <a:endParaRPr lang="zh-CN" altLang="en-US"/>
          </a:p>
        </p:txBody>
      </p:sp>
    </p:spTree>
    <p:extLst>
      <p:ext uri="{BB962C8B-B14F-4D97-AF65-F5344CB8AC3E}">
        <p14:creationId xmlns:p14="http://schemas.microsoft.com/office/powerpoint/2010/main" val="17727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673700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13</a:t>
            </a:fld>
            <a:endParaRPr lang="zh-CN" altLang="en-US"/>
          </a:p>
        </p:txBody>
      </p:sp>
    </p:spTree>
    <p:extLst>
      <p:ext uri="{BB962C8B-B14F-4D97-AF65-F5344CB8AC3E}">
        <p14:creationId xmlns:p14="http://schemas.microsoft.com/office/powerpoint/2010/main" val="3273464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14</a:t>
            </a:fld>
            <a:endParaRPr lang="zh-CN" altLang="en-US"/>
          </a:p>
        </p:txBody>
      </p:sp>
    </p:spTree>
    <p:extLst>
      <p:ext uri="{BB962C8B-B14F-4D97-AF65-F5344CB8AC3E}">
        <p14:creationId xmlns:p14="http://schemas.microsoft.com/office/powerpoint/2010/main" val="1882483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15</a:t>
            </a:fld>
            <a:endParaRPr lang="zh-CN" altLang="en-US"/>
          </a:p>
        </p:txBody>
      </p:sp>
    </p:spTree>
    <p:extLst>
      <p:ext uri="{BB962C8B-B14F-4D97-AF65-F5344CB8AC3E}">
        <p14:creationId xmlns:p14="http://schemas.microsoft.com/office/powerpoint/2010/main" val="57302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16</a:t>
            </a:fld>
            <a:endParaRPr lang="zh-CN" altLang="en-US"/>
          </a:p>
        </p:txBody>
      </p:sp>
    </p:spTree>
    <p:extLst>
      <p:ext uri="{BB962C8B-B14F-4D97-AF65-F5344CB8AC3E}">
        <p14:creationId xmlns:p14="http://schemas.microsoft.com/office/powerpoint/2010/main" val="1297282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17</a:t>
            </a:fld>
            <a:endParaRPr lang="zh-CN" altLang="en-US"/>
          </a:p>
        </p:txBody>
      </p:sp>
    </p:spTree>
    <p:extLst>
      <p:ext uri="{BB962C8B-B14F-4D97-AF65-F5344CB8AC3E}">
        <p14:creationId xmlns:p14="http://schemas.microsoft.com/office/powerpoint/2010/main" val="3059425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18</a:t>
            </a:fld>
            <a:endParaRPr lang="zh-CN" altLang="en-US"/>
          </a:p>
        </p:txBody>
      </p:sp>
    </p:spTree>
    <p:extLst>
      <p:ext uri="{BB962C8B-B14F-4D97-AF65-F5344CB8AC3E}">
        <p14:creationId xmlns:p14="http://schemas.microsoft.com/office/powerpoint/2010/main" val="2237448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纸上得来终觉浅，光听是没用的。</a:t>
            </a:r>
            <a:endParaRPr lang="en-US" altLang="zh-CN" dirty="0" smtClean="0"/>
          </a:p>
          <a:p>
            <a:r>
              <a:rPr lang="zh-CN" altLang="en-US" dirty="0" smtClean="0"/>
              <a:t>能不能解决你的问题，</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19</a:t>
            </a:fld>
            <a:endParaRPr lang="zh-CN" altLang="en-US"/>
          </a:p>
        </p:txBody>
      </p:sp>
    </p:spTree>
    <p:extLst>
      <p:ext uri="{BB962C8B-B14F-4D97-AF65-F5344CB8AC3E}">
        <p14:creationId xmlns:p14="http://schemas.microsoft.com/office/powerpoint/2010/main" val="3817072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有这么一句我非常喜欢的话，</a:t>
            </a:r>
            <a:r>
              <a:rPr lang="en-US" altLang="zh-CN" dirty="0" smtClean="0"/>
              <a:t>learning</a:t>
            </a:r>
            <a:r>
              <a:rPr lang="zh-CN" altLang="en-US" dirty="0" smtClean="0"/>
              <a:t>不等于</a:t>
            </a:r>
            <a:r>
              <a:rPr lang="en-US" altLang="zh-CN" dirty="0" smtClean="0"/>
              <a:t>study</a:t>
            </a:r>
            <a:r>
              <a:rPr lang="zh-CN" altLang="en-US" dirty="0" smtClean="0"/>
              <a:t>，</a:t>
            </a:r>
            <a:r>
              <a:rPr lang="en-US" altLang="zh-CN" dirty="0" smtClean="0"/>
              <a:t>talking</a:t>
            </a:r>
            <a:r>
              <a:rPr lang="zh-CN" altLang="en-US" dirty="0" smtClean="0"/>
              <a:t>不等于</a:t>
            </a:r>
            <a:r>
              <a:rPr lang="en-US" altLang="zh-CN" dirty="0" smtClean="0"/>
              <a:t>teaching</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20</a:t>
            </a:fld>
            <a:endParaRPr lang="zh-CN" altLang="en-US"/>
          </a:p>
        </p:txBody>
      </p:sp>
    </p:spTree>
    <p:extLst>
      <p:ext uri="{BB962C8B-B14F-4D97-AF65-F5344CB8AC3E}">
        <p14:creationId xmlns:p14="http://schemas.microsoft.com/office/powerpoint/2010/main" val="1468112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其实往往这种特别基础的概念，</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21</a:t>
            </a:fld>
            <a:endParaRPr lang="zh-CN" altLang="en-US"/>
          </a:p>
        </p:txBody>
      </p:sp>
    </p:spTree>
    <p:extLst>
      <p:ext uri="{BB962C8B-B14F-4D97-AF65-F5344CB8AC3E}">
        <p14:creationId xmlns:p14="http://schemas.microsoft.com/office/powerpoint/2010/main" val="2779982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23</a:t>
            </a:fld>
            <a:endParaRPr lang="zh-CN" altLang="en-US"/>
          </a:p>
        </p:txBody>
      </p:sp>
    </p:spTree>
    <p:extLst>
      <p:ext uri="{BB962C8B-B14F-4D97-AF65-F5344CB8AC3E}">
        <p14:creationId xmlns:p14="http://schemas.microsoft.com/office/powerpoint/2010/main" val="412421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4</a:t>
            </a:fld>
            <a:endParaRPr lang="zh-CN" altLang="en-US"/>
          </a:p>
        </p:txBody>
      </p:sp>
    </p:spTree>
    <p:extLst>
      <p:ext uri="{BB962C8B-B14F-4D97-AF65-F5344CB8AC3E}">
        <p14:creationId xmlns:p14="http://schemas.microsoft.com/office/powerpoint/2010/main" val="3510844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24</a:t>
            </a:fld>
            <a:endParaRPr lang="zh-CN" altLang="en-US"/>
          </a:p>
        </p:txBody>
      </p:sp>
    </p:spTree>
    <p:extLst>
      <p:ext uri="{BB962C8B-B14F-4D97-AF65-F5344CB8AC3E}">
        <p14:creationId xmlns:p14="http://schemas.microsoft.com/office/powerpoint/2010/main" val="1693150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smtClean="0">
                <a:effectLst/>
              </a:rPr>
              <a:t>这是一个几乎被举烂的例子，“啤酒与尿布”的故事产生于</a:t>
            </a:r>
            <a:r>
              <a:rPr lang="en-US" altLang="zh-CN" b="0" dirty="0" smtClean="0">
                <a:effectLst/>
              </a:rPr>
              <a:t>20</a:t>
            </a:r>
            <a:r>
              <a:rPr lang="zh-CN" altLang="en-US" b="0" dirty="0" smtClean="0">
                <a:effectLst/>
              </a:rPr>
              <a:t>世纪</a:t>
            </a:r>
            <a:r>
              <a:rPr lang="en-US" altLang="zh-CN" b="0" dirty="0" smtClean="0">
                <a:effectLst/>
              </a:rPr>
              <a:t>90</a:t>
            </a:r>
            <a:r>
              <a:rPr lang="zh-CN" altLang="en-US" b="0" dirty="0" smtClean="0">
                <a:effectLst/>
              </a:rPr>
              <a:t>年代的美国沃尔玛超市中，沃尔玛的超市管理人员分析销售数据时发现了一个令人难于理解的现象：在某些特定的情况下，“啤酒”与“尿布”两件看上去毫无关系的商品会经常出现在同一个购物篮中，这种独特的销售现象引起了管理人员的注意，经过后续调查发现，这种现象出现在年轻的父亲身上。</a:t>
            </a:r>
          </a:p>
          <a:p>
            <a:r>
              <a:rPr lang="zh-CN" altLang="en-US" b="0" dirty="0" smtClean="0">
                <a:effectLst/>
              </a:rPr>
              <a:t>在美国有婴儿的家庭中，一般是母亲在家中照看婴儿，年轻的父亲前去超市购买尿布。父亲在购买尿布的同时，往往会顺便为自己购买啤酒，这样就会出现啤酒与尿布这两件看上去不相干的商品经常会出现在同一个购物篮的现象。如果这个年轻的父亲在卖场只能买到两件商品之一，则他很有可能会放弃购物而到另一家商店，直到可以一次同时买到啤酒与尿布为止。沃尔玛发现了这一独特的现象，开始在卖场尝试将啤酒与尿布摆放在相同的区域，让年轻的父亲可以同时找到这两件商品，并很快地完成购物；而沃尔玛超市也可以让这些客户一次购买两件商品、而不是一件，从而获得了很好的商品销售收入，这就是“啤酒与尿布”故事的由来。</a:t>
            </a:r>
          </a:p>
          <a:p>
            <a:r>
              <a:rPr lang="zh-CN" altLang="en-US" b="0" dirty="0" smtClean="0">
                <a:effectLst/>
              </a:rPr>
              <a:t>当然“啤酒与尿布”的故事必须具有技术方面的支持。</a:t>
            </a:r>
            <a:r>
              <a:rPr lang="en-US" altLang="zh-CN" b="0" dirty="0" smtClean="0">
                <a:effectLst/>
              </a:rPr>
              <a:t>1993</a:t>
            </a:r>
            <a:r>
              <a:rPr lang="zh-CN" altLang="en-US" b="0" dirty="0" smtClean="0">
                <a:effectLst/>
              </a:rPr>
              <a:t>年美国学者</a:t>
            </a:r>
            <a:r>
              <a:rPr lang="en-US" altLang="zh-CN" b="0" dirty="0" smtClean="0">
                <a:effectLst/>
              </a:rPr>
              <a:t>Agrawal </a:t>
            </a:r>
            <a:r>
              <a:rPr lang="zh-CN" altLang="en-US" b="0" dirty="0" smtClean="0">
                <a:effectLst/>
              </a:rPr>
              <a:t>提出通过分析购物篮中的商品集合，从而找出商品之间关联关系的关联算法，并根据商品之间的关系，找出客户的购买行为。艾格拉沃从数学及计算机算法角度提出了商品关联关系的计算方法</a:t>
            </a:r>
            <a:r>
              <a:rPr lang="en-US" altLang="zh-CN" b="0" dirty="0" smtClean="0">
                <a:effectLst/>
              </a:rPr>
              <a:t>——A prior</a:t>
            </a:r>
            <a:r>
              <a:rPr lang="zh-CN" altLang="en-US" b="0" dirty="0" smtClean="0">
                <a:effectLst/>
              </a:rPr>
              <a:t>算法。沃尔玛从上个世纪</a:t>
            </a:r>
            <a:r>
              <a:rPr lang="en-US" altLang="zh-CN" b="0" dirty="0" smtClean="0">
                <a:effectLst/>
              </a:rPr>
              <a:t>90</a:t>
            </a:r>
            <a:r>
              <a:rPr lang="zh-CN" altLang="en-US" b="0" dirty="0" smtClean="0">
                <a:effectLst/>
              </a:rPr>
              <a:t>年代尝试将</a:t>
            </a:r>
            <a:r>
              <a:rPr lang="en-US" altLang="zh-CN" b="0" dirty="0" err="1" smtClean="0">
                <a:effectLst/>
              </a:rPr>
              <a:t>Aprior</a:t>
            </a:r>
            <a:r>
              <a:rPr lang="zh-CN" altLang="en-US" b="0" dirty="0" smtClean="0">
                <a:effectLst/>
              </a:rPr>
              <a:t>算法引入到</a:t>
            </a:r>
            <a:r>
              <a:rPr lang="en-US" altLang="zh-CN" b="0" dirty="0" smtClean="0">
                <a:effectLst/>
              </a:rPr>
              <a:t>POS</a:t>
            </a:r>
            <a:r>
              <a:rPr lang="zh-CN" altLang="en-US" b="0" dirty="0" smtClean="0">
                <a:effectLst/>
              </a:rPr>
              <a:t>机数据分析中，并获得了成功，于是产生了“啤酒与尿布”的故事。</a:t>
            </a: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29</a:t>
            </a:fld>
            <a:endParaRPr lang="zh-CN" altLang="en-US"/>
          </a:p>
        </p:txBody>
      </p:sp>
    </p:spTree>
    <p:extLst>
      <p:ext uri="{BB962C8B-B14F-4D97-AF65-F5344CB8AC3E}">
        <p14:creationId xmlns:p14="http://schemas.microsoft.com/office/powerpoint/2010/main" val="261633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30</a:t>
            </a:fld>
            <a:endParaRPr lang="zh-CN" altLang="en-US"/>
          </a:p>
        </p:txBody>
      </p:sp>
    </p:spTree>
    <p:extLst>
      <p:ext uri="{BB962C8B-B14F-4D97-AF65-F5344CB8AC3E}">
        <p14:creationId xmlns:p14="http://schemas.microsoft.com/office/powerpoint/2010/main" val="2306240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31</a:t>
            </a:fld>
            <a:endParaRPr lang="zh-CN" altLang="en-US"/>
          </a:p>
        </p:txBody>
      </p:sp>
    </p:spTree>
    <p:extLst>
      <p:ext uri="{BB962C8B-B14F-4D97-AF65-F5344CB8AC3E}">
        <p14:creationId xmlns:p14="http://schemas.microsoft.com/office/powerpoint/2010/main" val="2228837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32</a:t>
            </a:fld>
            <a:endParaRPr lang="zh-CN" altLang="en-US"/>
          </a:p>
        </p:txBody>
      </p:sp>
    </p:spTree>
    <p:extLst>
      <p:ext uri="{BB962C8B-B14F-4D97-AF65-F5344CB8AC3E}">
        <p14:creationId xmlns:p14="http://schemas.microsoft.com/office/powerpoint/2010/main" val="3770629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33</a:t>
            </a:fld>
            <a:endParaRPr lang="zh-CN" altLang="en-US"/>
          </a:p>
        </p:txBody>
      </p:sp>
    </p:spTree>
    <p:extLst>
      <p:ext uri="{BB962C8B-B14F-4D97-AF65-F5344CB8AC3E}">
        <p14:creationId xmlns:p14="http://schemas.microsoft.com/office/powerpoint/2010/main" val="1715743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35</a:t>
            </a:fld>
            <a:endParaRPr lang="zh-CN" altLang="en-US"/>
          </a:p>
        </p:txBody>
      </p:sp>
    </p:spTree>
    <p:extLst>
      <p:ext uri="{BB962C8B-B14F-4D97-AF65-F5344CB8AC3E}">
        <p14:creationId xmlns:p14="http://schemas.microsoft.com/office/powerpoint/2010/main" val="2833598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36</a:t>
            </a:fld>
            <a:endParaRPr lang="zh-CN" altLang="en-US"/>
          </a:p>
        </p:txBody>
      </p:sp>
    </p:spTree>
    <p:extLst>
      <p:ext uri="{BB962C8B-B14F-4D97-AF65-F5344CB8AC3E}">
        <p14:creationId xmlns:p14="http://schemas.microsoft.com/office/powerpoint/2010/main" val="398062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5</a:t>
            </a:fld>
            <a:endParaRPr lang="zh-CN" altLang="en-US"/>
          </a:p>
        </p:txBody>
      </p:sp>
    </p:spTree>
    <p:extLst>
      <p:ext uri="{BB962C8B-B14F-4D97-AF65-F5344CB8AC3E}">
        <p14:creationId xmlns:p14="http://schemas.microsoft.com/office/powerpoint/2010/main" val="288799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6</a:t>
            </a:fld>
            <a:endParaRPr lang="zh-CN" altLang="en-US"/>
          </a:p>
        </p:txBody>
      </p:sp>
    </p:spTree>
    <p:extLst>
      <p:ext uri="{BB962C8B-B14F-4D97-AF65-F5344CB8AC3E}">
        <p14:creationId xmlns:p14="http://schemas.microsoft.com/office/powerpoint/2010/main" val="3423787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7</a:t>
            </a:fld>
            <a:endParaRPr lang="zh-CN" altLang="en-US"/>
          </a:p>
        </p:txBody>
      </p:sp>
    </p:spTree>
    <p:extLst>
      <p:ext uri="{BB962C8B-B14F-4D97-AF65-F5344CB8AC3E}">
        <p14:creationId xmlns:p14="http://schemas.microsoft.com/office/powerpoint/2010/main" val="62400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8</a:t>
            </a:fld>
            <a:endParaRPr lang="zh-CN" altLang="en-US"/>
          </a:p>
        </p:txBody>
      </p:sp>
    </p:spTree>
    <p:extLst>
      <p:ext uri="{BB962C8B-B14F-4D97-AF65-F5344CB8AC3E}">
        <p14:creationId xmlns:p14="http://schemas.microsoft.com/office/powerpoint/2010/main" val="258755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9</a:t>
            </a:fld>
            <a:endParaRPr lang="zh-CN" altLang="en-US"/>
          </a:p>
        </p:txBody>
      </p:sp>
    </p:spTree>
    <p:extLst>
      <p:ext uri="{BB962C8B-B14F-4D97-AF65-F5344CB8AC3E}">
        <p14:creationId xmlns:p14="http://schemas.microsoft.com/office/powerpoint/2010/main" val="299401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10</a:t>
            </a:fld>
            <a:endParaRPr lang="zh-CN" altLang="en-US"/>
          </a:p>
        </p:txBody>
      </p:sp>
    </p:spTree>
    <p:extLst>
      <p:ext uri="{BB962C8B-B14F-4D97-AF65-F5344CB8AC3E}">
        <p14:creationId xmlns:p14="http://schemas.microsoft.com/office/powerpoint/2010/main" val="187989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11</a:t>
            </a:fld>
            <a:endParaRPr lang="zh-CN" altLang="en-US"/>
          </a:p>
        </p:txBody>
      </p:sp>
    </p:spTree>
    <p:extLst>
      <p:ext uri="{BB962C8B-B14F-4D97-AF65-F5344CB8AC3E}">
        <p14:creationId xmlns:p14="http://schemas.microsoft.com/office/powerpoint/2010/main" val="444557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86305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4602D483-1BF1-416C-A01B-C97549DA5138}" type="datetime1">
              <a:rPr lang="zh-CN" altLang="en-US" smtClean="0"/>
              <a:t>2021/8/30</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走进数据科学</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289592172"/>
      </p:ext>
    </p:extLst>
  </p:cSld>
  <p:clrMapOvr>
    <a:masterClrMapping/>
  </p:clrMapOvr>
  <p:transition spd="slow">
    <p:pull dir="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2021/8/30</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2651396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628650" y="6570355"/>
            <a:ext cx="2057400" cy="365125"/>
          </a:xfrm>
          <a:prstGeom prst="rect">
            <a:avLst/>
          </a:prstGeom>
        </p:spPr>
        <p:txBody>
          <a:bodyPr vert="horz" lIns="91440" tIns="45720" rIns="91440" bIns="45720" rtlCol="0" anchor="ctr"/>
          <a:lstStyle>
            <a:lvl1pPr algn="l">
              <a:defRPr sz="1200" b="1">
                <a:solidFill>
                  <a:schemeClr val="bg1"/>
                </a:solidFill>
              </a:defRPr>
            </a:lvl1pPr>
          </a:lstStyle>
          <a:p>
            <a:fld id="{0716FC77-6ED1-4E59-B65C-9960A8812307}" type="datetime1">
              <a:rPr lang="zh-CN" altLang="en-US" smtClean="0"/>
              <a:t>2021/8/30</a:t>
            </a:fld>
            <a:endParaRPr lang="zh-CN" altLang="en-US"/>
          </a:p>
        </p:txBody>
      </p:sp>
      <p:sp>
        <p:nvSpPr>
          <p:cNvPr id="11" name="页脚占位符 4"/>
          <p:cNvSpPr>
            <a:spLocks noGrp="1"/>
          </p:cNvSpPr>
          <p:nvPr>
            <p:ph type="ftr" sz="quarter" idx="3"/>
          </p:nvPr>
        </p:nvSpPr>
        <p:spPr>
          <a:xfrm>
            <a:off x="3028950" y="65703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走进数据科学</a:t>
            </a:r>
            <a:endParaRPr lang="zh-CN" altLang="en-US"/>
          </a:p>
        </p:txBody>
      </p:sp>
      <p:sp>
        <p:nvSpPr>
          <p:cNvPr id="12" name="灯片编号占位符 5"/>
          <p:cNvSpPr>
            <a:spLocks noGrp="1"/>
          </p:cNvSpPr>
          <p:nvPr>
            <p:ph type="sldNum" sz="quarter" idx="4"/>
          </p:nvPr>
        </p:nvSpPr>
        <p:spPr>
          <a:xfrm>
            <a:off x="6457950" y="65703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6693643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8D611463-3785-4263-81E2-B3F758932A60}" type="datetime1">
              <a:rPr lang="zh-CN" altLang="en-US" smtClean="0"/>
              <a:t>2021/8/30</a:t>
            </a:fld>
            <a:endParaRPr lang="zh-CN" altLang="en-US"/>
          </a:p>
        </p:txBody>
      </p:sp>
      <p:sp>
        <p:nvSpPr>
          <p:cNvPr id="11"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走进数据科学</a:t>
            </a:r>
            <a:endParaRPr lang="zh-CN" altLang="en-US"/>
          </a:p>
        </p:txBody>
      </p:sp>
      <p:sp>
        <p:nvSpPr>
          <p:cNvPr id="12"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5761282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251188"/>
      </p:ext>
    </p:extLst>
  </p:cSld>
  <p:clrMap bg1="lt1" tx1="dk1" bg2="lt2" tx2="dk2" accent1="accent1" accent2="accent2" accent3="accent3" accent4="accent4" accent5="accent5" accent6="accent6" hlink="hlink" folHlink="folHlink"/>
  <p:sldLayoutIdLst>
    <p:sldLayoutId id="2147483668" r:id="rId1"/>
    <p:sldLayoutId id="2147483672" r:id="rId2"/>
    <p:sldLayoutId id="2147483673" r:id="rId3"/>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0" descr="wleh"/>
          <p:cNvPicPr>
            <a:picLocks noChangeAspect="1" noChangeArrowheads="1"/>
          </p:cNvPicPr>
          <p:nvPr userDrawn="1"/>
        </p:nvPicPr>
        <p:blipFill>
          <a:blip r:embed="rId3"/>
          <a:srcRect/>
          <a:stretch>
            <a:fillRect/>
          </a:stretch>
        </p:blipFill>
        <p:spPr bwMode="auto">
          <a:xfrm>
            <a:off x="-10188" y="801790"/>
            <a:ext cx="9154188" cy="5807275"/>
          </a:xfrm>
          <a:prstGeom prst="rect">
            <a:avLst/>
          </a:prstGeom>
          <a:noFill/>
          <a:ln w="9525">
            <a:noFill/>
            <a:miter lim="800000"/>
            <a:headEnd/>
            <a:tailEnd/>
          </a:ln>
        </p:spPr>
      </p:pic>
      <p:sp>
        <p:nvSpPr>
          <p:cNvPr id="23"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24"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27" name="图片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sp>
        <p:nvSpPr>
          <p:cNvPr id="28" name="矩形 27"/>
          <p:cNvSpPr/>
          <p:nvPr userDrawn="1"/>
        </p:nvSpPr>
        <p:spPr>
          <a:xfrm>
            <a:off x="-3" y="788988"/>
            <a:ext cx="9144004" cy="582007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0" descr="wleh"/>
          <p:cNvPicPr>
            <a:picLocks noChangeAspect="1" noChangeArrowheads="1"/>
          </p:cNvPicPr>
          <p:nvPr userDrawn="1"/>
        </p:nvPicPr>
        <p:blipFill>
          <a:blip r:embed="rId3"/>
          <a:srcRect/>
          <a:stretch>
            <a:fillRect/>
          </a:stretch>
        </p:blipFill>
        <p:spPr bwMode="auto">
          <a:xfrm>
            <a:off x="-10188" y="801790"/>
            <a:ext cx="9237315" cy="5807275"/>
          </a:xfrm>
          <a:prstGeom prst="rect">
            <a:avLst/>
          </a:prstGeom>
          <a:noFill/>
          <a:ln w="9525">
            <a:noFill/>
            <a:miter lim="800000"/>
            <a:headEnd/>
            <a:tailEnd/>
          </a:ln>
        </p:spPr>
      </p:pic>
      <p:cxnSp>
        <p:nvCxnSpPr>
          <p:cNvPr id="30" name="直接连接符 29"/>
          <p:cNvCxnSpPr/>
          <p:nvPr userDrawn="1"/>
        </p:nvCxnSpPr>
        <p:spPr>
          <a:xfrm>
            <a:off x="1" y="742376"/>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DE1A19F-C871-43EA-8C5D-66A24AE1EE13}" type="datetime1">
              <a:rPr lang="zh-CN" altLang="en-US" smtClean="0"/>
              <a:t>2021/8/30</a:t>
            </a:fld>
            <a:endParaRPr lang="zh-CN" altLang="en-US"/>
          </a:p>
        </p:txBody>
      </p:sp>
      <p:sp>
        <p:nvSpPr>
          <p:cNvPr id="3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走进数据科学</a:t>
            </a:r>
            <a:endParaRPr lang="zh-CN" altLang="en-US"/>
          </a:p>
        </p:txBody>
      </p:sp>
      <p:sp>
        <p:nvSpPr>
          <p:cNvPr id="3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623490084"/>
      </p:ext>
    </p:extLst>
  </p:cSld>
  <p:clrMap bg1="lt1" tx1="dk1" bg2="lt2" tx2="dk2" accent1="accent1" accent2="accent2" accent3="accent3" accent4="accent4" accent5="accent5" accent6="accent6" hlink="hlink" folHlink="folHlink"/>
  <p:sldLayoutIdLst>
    <p:sldLayoutId id="2147483666"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0" descr="wleh"/>
          <p:cNvPicPr>
            <a:picLocks noChangeAspect="1" noChangeArrowheads="1"/>
          </p:cNvPicPr>
          <p:nvPr userDrawn="1"/>
        </p:nvPicPr>
        <p:blipFill>
          <a:blip r:embed="rId3"/>
          <a:srcRect/>
          <a:stretch>
            <a:fillRect/>
          </a:stretch>
        </p:blipFill>
        <p:spPr bwMode="auto">
          <a:xfrm>
            <a:off x="-10188" y="801790"/>
            <a:ext cx="9154188" cy="5807275"/>
          </a:xfrm>
          <a:prstGeom prst="rect">
            <a:avLst/>
          </a:prstGeom>
          <a:noFill/>
          <a:ln w="9525">
            <a:noFill/>
            <a:miter lim="800000"/>
            <a:headEnd/>
            <a:tailEnd/>
          </a:ln>
        </p:spPr>
      </p:pic>
      <p:sp>
        <p:nvSpPr>
          <p:cNvPr id="8"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9"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cxnSp>
        <p:nvCxnSpPr>
          <p:cNvPr id="13" name="直接连接符 12"/>
          <p:cNvCxnSpPr/>
          <p:nvPr userDrawn="1"/>
        </p:nvCxnSpPr>
        <p:spPr>
          <a:xfrm>
            <a:off x="1" y="825500"/>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17"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75EC9DC0-3519-45EE-8977-3E864174EBFD}" type="datetime1">
              <a:rPr lang="zh-CN" altLang="en-US" smtClean="0"/>
              <a:t>2021/8/30</a:t>
            </a:fld>
            <a:endParaRPr lang="zh-CN" altLang="en-US"/>
          </a:p>
        </p:txBody>
      </p:sp>
      <p:sp>
        <p:nvSpPr>
          <p:cNvPr id="18"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走进数据科学</a:t>
            </a:r>
            <a:endParaRPr lang="zh-CN" altLang="en-US"/>
          </a:p>
        </p:txBody>
      </p:sp>
      <p:sp>
        <p:nvSpPr>
          <p:cNvPr id="19"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787601485"/>
      </p:ext>
    </p:extLst>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4.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microsoft.com/office/2007/relationships/hdphoto" Target="../media/hdphoto1.wdp"/><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notesSlide" Target="../notesSlides/notesSlide1.xml"/><Relationship Id="rId28" Type="http://schemas.openxmlformats.org/officeDocument/2006/relationships/image" Target="../media/image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3.xml"/><Relationship Id="rId27" Type="http://schemas.microsoft.com/office/2007/relationships/hdphoto" Target="../media/hdphoto2.wdp"/><Relationship Id="rId30"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jpeg"/><Relationship Id="rId7"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www.google.com.au/url?sa=i&amp;rct=j&amp;q=%E6%A8%A1%E5%BC%8F%E5%88%86%E7%B1%BB&amp;source=images&amp;cd=&amp;cad=rja&amp;docid=eoQuKivRGLFmzM&amp;tbnid=xwezMiNn6FO-AM:&amp;ved=0CAUQjRw&amp;url=http://book.douban.com/subject/1138189/&amp;ei=q0M0UcS6NemTiAf1z4DIDQ&amp;psig=AFQjCNFQB_zkpPuByd7evZhlDM4OZ3NUbQ&amp;ust=1362466077030616" TargetMode="External"/><Relationship Id="rId5" Type="http://schemas.openxmlformats.org/officeDocument/2006/relationships/image" Target="../media/image27.jpeg"/><Relationship Id="rId4" Type="http://schemas.openxmlformats.org/officeDocument/2006/relationships/hyperlink" Target="http://www.google.com.au/url?sa=i&amp;rct=j&amp;q=beautiful+data&amp;source=images&amp;cd=&amp;cad=rja&amp;docid=1YOkSQ2AfU8ABM&amp;tbnid=2ZC3FvdZcl7qgM:&amp;ved=0CAUQjRw&amp;url=http://shop.oreilly.com/product/9780596157128.do&amp;ei=PQgzUbKtB5CkiQeXiIHYAg&amp;psig=AFQjCNGMGxW8F1E3ljnXWl3WVKB6N-SkLA&amp;ust=1362385337552823" TargetMode="Externa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www.google.com.au/url?sa=i&amp;rct=j&amp;q=data+mining+journal&amp;source=images&amp;cd=&amp;cad=rja&amp;docid=3_aXHc--fNr6jM&amp;tbnid=3wF-n341gsVcbM:&amp;ved=0CAUQjRw&amp;url=http://www.siam.org/meetings/sdm13/sponsor.php&amp;ei=dzMgUtHsIIjsiAfjv4G4BQ&amp;bvm=bv.51495398,d.aGc&amp;psig=AFQjCNHCWZLhLeWNzVTyUUNgfsdPEEEjtw&amp;ust=1377928430419405" TargetMode="External"/><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6.gif"/><Relationship Id="rId4" Type="http://schemas.openxmlformats.org/officeDocument/2006/relationships/image" Target="../media/image31.gif"/><Relationship Id="rId9" Type="http://schemas.openxmlformats.org/officeDocument/2006/relationships/hyperlink" Target="http://www.google.com.au/url?sa=i&amp;rct=j&amp;q=ieee+computer+society&amp;source=images&amp;cd=&amp;cad=rja&amp;docid=EG1tghtrs_DUdM&amp;tbnid=KHwKdrVv-ulsjM:&amp;ved=0CAUQjRw&amp;url=http://ewh.ieee.org/r10/w_australia/computer/&amp;ei=NEIgUtj2LsSiigern4G4BA&amp;bvm=bv.51495398,d.aGc&amp;psig=AFQjCNGoKGKAkMoQycL5P4dHgGrmOBUDYQ&amp;ust=1377932152157603"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3.jpeg"/></Relationships>
</file>

<file path=ppt/slides/_rels/slide18.xml.rels><?xml version="1.0" encoding="UTF-8" standalone="yes"?>
<Relationships xmlns="http://schemas.openxmlformats.org/package/2006/relationships"><Relationship Id="rId8" Type="http://schemas.openxmlformats.org/officeDocument/2006/relationships/hyperlink" Target="http://archive.ics.uci.edu/ml/index.html" TargetMode="External"/><Relationship Id="rId13" Type="http://schemas.openxmlformats.org/officeDocument/2006/relationships/hyperlink" Target="http://www.cs.waikato.ac.nz/ml/weka/" TargetMode="External"/><Relationship Id="rId3" Type="http://schemas.openxmlformats.org/officeDocument/2006/relationships/image" Target="../media/image45.gif"/><Relationship Id="rId7" Type="http://schemas.openxmlformats.org/officeDocument/2006/relationships/image" Target="../media/image47.gif"/><Relationship Id="rId12"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www.kdnuggets.com/" TargetMode="External"/><Relationship Id="rId11" Type="http://schemas.openxmlformats.org/officeDocument/2006/relationships/image" Target="../media/image50.png"/><Relationship Id="rId5" Type="http://schemas.openxmlformats.org/officeDocument/2006/relationships/image" Target="../media/image46.jpeg"/><Relationship Id="rId10" Type="http://schemas.openxmlformats.org/officeDocument/2006/relationships/image" Target="../media/image49.png"/><Relationship Id="rId4" Type="http://schemas.openxmlformats.org/officeDocument/2006/relationships/hyperlink" Target="http://www.wikipedia.org/" TargetMode="External"/><Relationship Id="rId9" Type="http://schemas.openxmlformats.org/officeDocument/2006/relationships/image" Target="../media/image48.gi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www.google.com.au/url?sa=i&amp;rct=j&amp;q=&amp;esrc=s&amp;frm=1&amp;source=images&amp;cd=&amp;cad=rja&amp;uact=8&amp;docid=DEpKBMxApEYvSM&amp;tbnid=BjiD5v9NLc5WXM:&amp;ved=0CAUQjRw&amp;url=http://digitalust.wordpress.com/2013/04/20/the-age-of-big-data-big-gain-or-big-pain/&amp;ei=2yfTU_-GLM26uASUioCYDw&amp;bvm=bv.71778758,d.c2E&amp;psig=AFQjCNFrVtorSCljYdHOs_cNVeFBdbSLkA&amp;ust=1406433559169024" TargetMode="Externa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hyperlink" Target="http://www.google.com.au/url?sa=i&amp;rct=j&amp;q=&amp;esrc=s&amp;frm=1&amp;source=images&amp;cd=&amp;cad=rja&amp;uact=8&amp;docid=3CHgq3ee0WibfM&amp;tbnid=cSlk5A-112PMGM:&amp;ved=0CAUQjRw&amp;url=http://ods.io/&amp;ei=2dzUU7XQGpPl8AXJv4DABw&amp;psig=AFQjCNGj0D1xmdryB9vrJQL1_eNn-De9WA&amp;ust=1406545403764400"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www.so.com/s?q=%E5%A4%AA%E5%AD%97%E8%8A%82&amp;ie=utf-8&amp;src=internal_wenda_recommend_textn" TargetMode="External"/><Relationship Id="rId3" Type="http://schemas.openxmlformats.org/officeDocument/2006/relationships/image" Target="../media/image60.png"/><Relationship Id="rId7" Type="http://schemas.openxmlformats.org/officeDocument/2006/relationships/hyperlink" Target="http://www.so.com/s?q=%E5%90%89%E5%AD%97%E8%8A%82&amp;ie=utf-8&amp;src=internal_wenda_recommend_textn"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www.so.com/s?q=%E5%85%86%E5%AD%97%E8%8A%82&amp;ie=utf-8&amp;src=internal_wenda_recommend_textn" TargetMode="External"/><Relationship Id="rId11" Type="http://schemas.openxmlformats.org/officeDocument/2006/relationships/hyperlink" Target="http://www.so.com/s?q=%E5%8D%83%E4%BA%BF%E4%BA%BF%E4%BA%BF%E5%AD%97%E8%8A%82&amp;ie=utf-8&amp;src=internal_wenda_recommend_textn" TargetMode="External"/><Relationship Id="rId5" Type="http://schemas.openxmlformats.org/officeDocument/2006/relationships/hyperlink" Target="http://www.so.com/s?q=%E5%8D%83%E5%AD%97%E8%8A%82&amp;ie=utf-8&amp;src=internal_wenda_recommend_textn" TargetMode="External"/><Relationship Id="rId10" Type="http://schemas.openxmlformats.org/officeDocument/2006/relationships/hyperlink" Target="http://www.so.com/s?q=%E8%89%BE%E5%AD%97%E8%8A%82&amp;ie=utf-8&amp;src=internal_wenda_recommend_textn" TargetMode="External"/><Relationship Id="rId4" Type="http://schemas.openxmlformats.org/officeDocument/2006/relationships/hyperlink" Target="http://www.so.com/s?q=%E5%AD%98%E5%82%A8%E5%8D%95%E4%BD%8D&amp;ie=utf-8&amp;src=internal_wenda_recommend_textn" TargetMode="External"/><Relationship Id="rId9" Type="http://schemas.openxmlformats.org/officeDocument/2006/relationships/hyperlink" Target="http://www.so.com/s?q=%E6%8B%8D%E5%AD%97%E8%8A%82&amp;ie=utf-8&amp;src=internal_wenda_recommend_text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ql1Gpgwx-hUb3M&amp;tbnid=9JDVCwDjkLKwyM:&amp;ved=0CAUQjRw&amp;url=http://blog.okfn.org/2013/10/03/defining-open-data/&amp;ei=r9zUU6aFHM6E8gWz2oHIDg&amp;psig=AFQjCNGj0D1xmdryB9vrJQL1_eNn-De9WA&amp;ust=1406545403764400"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2.jpeg"/><Relationship Id="rId5" Type="http://schemas.openxmlformats.org/officeDocument/2006/relationships/hyperlink" Target="http://www.google.com.au/url?sa=i&amp;rct=j&amp;q=&amp;esrc=s&amp;frm=1&amp;source=images&amp;cd=&amp;cad=rja&amp;uact=8&amp;docid=A-XDBBMIUGiCgM&amp;tbnid=236igDtGRjgFgM:&amp;ved=0CAUQjRw&amp;url=http://www.ign-sn.de/&amp;ei=FunUU_2CGsHk8AXU5ICgDA&amp;psig=AFQjCNHi2AEJ5RcK_2I4HUlqyAYrHC-Lmw&amp;ust=1406548534407699" TargetMode="Externa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IBM&#19987;&#23478;&#35775;&#35848;-&#26234;&#24935;&#20998;&#26512;&#19982;&#27934;&#23519;&#65288;&#20844;&#20849;&#23433;&#20840;&#65289;.mp4"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www.google.com.au/url?sa=i&amp;rct=j&amp;q=&amp;esrc=s&amp;frm=1&amp;source=images&amp;cd=&amp;cad=rja&amp;uact=8&amp;docid=smEPWqdhgP2bpM&amp;tbnid=00-ETD8AA5tqmM:&amp;ved=0CAUQjRw&amp;url=https://bizgov.wordpress.com/tag/comparative-effectiveness-research/&amp;ei=XiTTU9yEFIagugTJ8IHoCw&amp;bvm=bv.71778758,d.c2E&amp;psig=AFQjCNEJ9iXgF9f4miHceuFpcsyj2IBzTA&amp;ust=1406432470699629" TargetMode="External"/><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google.com.au/url?sa=i&amp;rct=j&amp;q=&amp;esrc=s&amp;frm=1&amp;source=images&amp;cd=&amp;cad=rja&amp;uact=8&amp;docid=7PXDC2WzuX_yMM&amp;tbnid=Shd-UYn4fpvCJM:&amp;ved=0CAUQjRw&amp;url=http://blog.datumbox.com/&amp;ei=gUzTU9vdK8u1uATG74CwCQ&amp;bvm=bv.71778758,d.c2E&amp;psig=AFQjCNG2_lDL33H5KNcdqGoeS-jGunnpVw&amp;ust=1406442953657399" TargetMode="External"/><Relationship Id="rId1" Type="http://schemas.openxmlformats.org/officeDocument/2006/relationships/slideLayout" Target="../slideLayouts/slideLayout4.xml"/><Relationship Id="rId5" Type="http://schemas.openxmlformats.org/officeDocument/2006/relationships/image" Target="../media/image68.jpeg"/><Relationship Id="rId4" Type="http://schemas.openxmlformats.org/officeDocument/2006/relationships/hyperlink" Target="http://www.google.com.au/url?sa=i&amp;rct=j&amp;q=&amp;esrc=s&amp;frm=1&amp;source=images&amp;cd=&amp;cad=rja&amp;uact=8&amp;docid=6Ix3OhHvtGs7MM&amp;tbnid=vFklf8pj5hq0XM:&amp;ved=0CAUQjRw&amp;url=http://www.bigdata-startups.com/sentiment-analytics-no-brainer-organisations/&amp;ei=nEzTU7GOCdOOuATU_oD4BA&amp;bvm=bv.71778758,d.c2E&amp;psig=AFQjCNG2_lDL33H5KNcdqGoeS-jGunnpVw&amp;ust=140644295365739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jpeg"/><Relationship Id="rId7" Type="http://schemas.openxmlformats.org/officeDocument/2006/relationships/hyperlink" Target="https://www.google.com.hk/url?sa=i&amp;rct=j&amp;q=&amp;esrc=s&amp;frm=1&amp;source=images&amp;cd=&amp;cad=rja&amp;uact=8&amp;ved=0ahUKEwjY0syRt7LLAhVDMKYKHeOdBzkQjRwIBw&amp;url=https://en.wikipedia.org/wiki/Oakland_Athletics&amp;psig=AFQjCNG4KDjxzkj14bOl2sTbHU03hnEwZg&amp;ust=1457572574876526"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hyperlink" Target="https://www.google.com.hk/url?sa=i&amp;rct=j&amp;q=&amp;esrc=s&amp;frm=1&amp;source=images&amp;cd=&amp;cad=rja&amp;uact=8&amp;ved=0ahUKEwiMxI76trLLAhVh26YKHUVFBfgQjRwIBw&amp;url=https://zh.wikipedia.org/wiki/%E7%BE%8E%E5%9C%8B%E8%81%B7%E6%A5%AD%E6%A3%92%E7%90%83%E5%A4%A7%E8%81%AF%E7%9B%9F&amp;psig=AFQjCNHF5ZyB5vyIZ84xb_QgzocAMdhMjA&amp;ust=1457572510677708" TargetMode="Externa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https://baike.so.com/doc/6385606-6599259.html"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baike.so.com/doc/2130745-2254356.html" TargetMode="External"/><Relationship Id="rId5" Type="http://schemas.openxmlformats.org/officeDocument/2006/relationships/hyperlink" Target="https://baike.so.com/doc/5420300-5658472.html" TargetMode="External"/><Relationship Id="rId4" Type="http://schemas.openxmlformats.org/officeDocument/2006/relationships/hyperlink" Target="https://baike.so.com/doc/882658-932995.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0.jpeg"/><Relationship Id="rId4" Type="http://schemas.openxmlformats.org/officeDocument/2006/relationships/image" Target="../media/image15.jpeg"/><Relationship Id="rId9" Type="http://schemas.openxmlformats.org/officeDocument/2006/relationships/hyperlink" Target="http://www.google.com.au/url?sa=i&amp;rct=j&amp;q=iphone+5&amp;source=images&amp;cd=&amp;cad=rja&amp;docid=H6MhQcK0ePiFrM&amp;tbnid=nir--0vaLp0ElM:&amp;ved=0CAUQjRw&amp;url=http://product.it.sohu.com/detail/256817_index.html&amp;ei=mBAzUYSeHqWsiAePpIDAAg&amp;psig=AFQjCNExyi6XeEfWHuXL4Hmf00GJ0RVXAg&amp;ust=13623874369411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24">
            <a:extLst>
              <a:ext uri="{BEBA8EAE-BF5A-486C-A8C5-ECC9F3942E4B}">
                <a14:imgProps xmlns:a14="http://schemas.microsoft.com/office/drawing/2010/main">
                  <a14:imgLayer r:embed="rId2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74700" y="-916"/>
            <a:ext cx="9903451" cy="5143500"/>
          </a:xfrm>
          <a:prstGeom prst="rect">
            <a:avLst/>
          </a:prstGeom>
        </p:spPr>
      </p:pic>
      <p:pic>
        <p:nvPicPr>
          <p:cNvPr id="24" name="PA_图片 2"/>
          <p:cNvPicPr>
            <a:picLocks noChangeAspect="1" noChangeArrowheads="1"/>
          </p:cNvPicPr>
          <p:nvPr>
            <p:custDataLst>
              <p:tags r:id="rId2"/>
            </p:custDataLst>
          </p:nvPr>
        </p:nvPicPr>
        <p:blipFill rotWithShape="1">
          <a:blip r:embed="rId26">
            <a:extLst>
              <a:ext uri="{BEBA8EAE-BF5A-486C-A8C5-ECC9F3942E4B}">
                <a14:imgProps xmlns:a14="http://schemas.microsoft.com/office/drawing/2010/main">
                  <a14:imgLayer r:embed="rId27">
                    <a14:imgEffect>
                      <a14:brightnessContrast bright="20000" contrast="20000"/>
                    </a14:imgEffect>
                  </a14:imgLayer>
                </a14:imgProps>
              </a:ext>
              <a:ext uri="{28A0092B-C50C-407E-A947-70E740481C1C}">
                <a14:useLocalDpi xmlns:a14="http://schemas.microsoft.com/office/drawing/2010/main" val="0"/>
              </a:ext>
            </a:extLst>
          </a:blip>
          <a:srcRect l="6502" r="6502" b="19233"/>
          <a:stretch/>
        </p:blipFill>
        <p:spPr bwMode="auto">
          <a:xfrm>
            <a:off x="219349" y="2679150"/>
            <a:ext cx="8945884" cy="26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A_图片 2"/>
          <p:cNvPicPr>
            <a:picLocks noChangeAspect="1" noChangeArrowheads="1"/>
          </p:cNvPicPr>
          <p:nvPr>
            <p:custDataLst>
              <p:tags r:id="rId3"/>
            </p:custDataLst>
          </p:nvPr>
        </p:nvPicPr>
        <p:blipFill rotWithShape="1">
          <a:blip r:embed="rId28">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rcRect l="6502" r="6502" b="19233"/>
          <a:stretch/>
        </p:blipFill>
        <p:spPr bwMode="auto">
          <a:xfrm>
            <a:off x="0" y="2419171"/>
            <a:ext cx="8985229" cy="332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A_图片 2"/>
          <p:cNvPicPr>
            <a:picLocks noChangeAspect="1" noChangeArrowheads="1"/>
          </p:cNvPicPr>
          <p:nvPr>
            <p:custDataLst>
              <p:tags r:id="rId4"/>
            </p:custDataLst>
          </p:nvPr>
        </p:nvPicPr>
        <p:blipFill rotWithShape="1">
          <a:blip r:embed="rId29">
            <a:extLst>
              <a:ext uri="{BEBA8EAE-BF5A-486C-A8C5-ECC9F3942E4B}">
                <a14:imgProps xmlns:a14="http://schemas.microsoft.com/office/drawing/2010/main">
                  <a14:imgLayer r:embed="rId27">
                    <a14:imgEffect>
                      <a14:brightnessContrast bright="40000" contrast="20000"/>
                    </a14:imgEffect>
                  </a14:imgLayer>
                </a14:imgProps>
              </a:ext>
              <a:ext uri="{28A0092B-C50C-407E-A947-70E740481C1C}">
                <a14:useLocalDpi xmlns:a14="http://schemas.microsoft.com/office/drawing/2010/main" val="0"/>
              </a:ext>
            </a:extLst>
          </a:blip>
          <a:srcRect l="6502" r="6502" b="19233"/>
          <a:stretch/>
        </p:blipFill>
        <p:spPr bwMode="auto">
          <a:xfrm flipH="1">
            <a:off x="-13075" y="3943575"/>
            <a:ext cx="9157074" cy="29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A_图片 4"/>
          <p:cNvPicPr>
            <a:picLocks noChangeAspect="1"/>
          </p:cNvPicPr>
          <p:nvPr>
            <p:custDataLst>
              <p:tags r:id="rId5"/>
            </p:custDataLst>
          </p:nvPr>
        </p:nvPicPr>
        <p:blipFill rotWithShape="1">
          <a:blip r:embed="rId30">
            <a:extLst>
              <a:ext uri="{28A0092B-C50C-407E-A947-70E740481C1C}">
                <a14:useLocalDpi xmlns:a14="http://schemas.microsoft.com/office/drawing/2010/main" val="0"/>
              </a:ext>
            </a:extLst>
          </a:blip>
          <a:srcRect l="15423" t="13531" r="15718" b="15189"/>
          <a:stretch/>
        </p:blipFill>
        <p:spPr>
          <a:xfrm rot="21287991">
            <a:off x="101147" y="3116169"/>
            <a:ext cx="7382267" cy="1833236"/>
          </a:xfrm>
          <a:prstGeom prst="rect">
            <a:avLst/>
          </a:prstGeom>
        </p:spPr>
      </p:pic>
      <p:sp>
        <p:nvSpPr>
          <p:cNvPr id="52" name="PA_文本框 51"/>
          <p:cNvSpPr txBox="1"/>
          <p:nvPr>
            <p:custDataLst>
              <p:tags r:id="rId6"/>
            </p:custDataLst>
          </p:nvPr>
        </p:nvSpPr>
        <p:spPr>
          <a:xfrm>
            <a:off x="1224863" y="4647441"/>
            <a:ext cx="3178974" cy="646331"/>
          </a:xfrm>
          <a:prstGeom prst="rect">
            <a:avLst/>
          </a:prstGeom>
          <a:noFill/>
        </p:spPr>
        <p:txBody>
          <a:bodyPr wrap="square" rtlCol="0">
            <a:spAutoFit/>
          </a:bodyPr>
          <a:lstStyle/>
          <a:p>
            <a:pPr algn="ctr"/>
            <a:r>
              <a:rPr lang="zh-CN" altLang="en-US" b="1" dirty="0">
                <a:solidFill>
                  <a:srgbClr val="003366"/>
                </a:solidFill>
                <a:latin typeface="微软雅黑" panose="020B0503020204020204" pitchFamily="34" charset="-122"/>
                <a:ea typeface="微软雅黑" panose="020B0503020204020204" pitchFamily="34" charset="-122"/>
              </a:rPr>
              <a:t>数据</a:t>
            </a:r>
            <a:r>
              <a:rPr lang="zh-CN" altLang="en-US" b="1" dirty="0" smtClean="0">
                <a:solidFill>
                  <a:srgbClr val="003366"/>
                </a:solidFill>
                <a:latin typeface="微软雅黑" panose="020B0503020204020204" pitchFamily="34" charset="-122"/>
                <a:ea typeface="微软雅黑" panose="020B0503020204020204" pitchFamily="34" charset="-122"/>
              </a:rPr>
              <a:t>科学系</a:t>
            </a:r>
            <a:endParaRPr lang="en-US" altLang="zh-CN" b="1" dirty="0" smtClean="0">
              <a:solidFill>
                <a:srgbClr val="003366"/>
              </a:solidFill>
              <a:latin typeface="微软雅黑" panose="020B0503020204020204" pitchFamily="34" charset="-122"/>
              <a:ea typeface="微软雅黑" panose="020B0503020204020204" pitchFamily="34" charset="-122"/>
            </a:endParaRPr>
          </a:p>
          <a:p>
            <a:pPr algn="ctr"/>
            <a:r>
              <a:rPr lang="zh-CN" altLang="en-US" b="1" dirty="0" smtClean="0">
                <a:solidFill>
                  <a:srgbClr val="003366"/>
                </a:solidFill>
                <a:latin typeface="微软雅黑" panose="020B0503020204020204" pitchFamily="34" charset="-122"/>
                <a:ea typeface="微软雅黑" panose="020B0503020204020204" pitchFamily="34" charset="-122"/>
                <a:sym typeface="Bebas" pitchFamily="2" charset="0"/>
              </a:rPr>
              <a:t>数字</a:t>
            </a:r>
            <a:r>
              <a:rPr lang="zh-CN" altLang="en-US" b="1" dirty="0">
                <a:solidFill>
                  <a:srgbClr val="003366"/>
                </a:solidFill>
                <a:latin typeface="微软雅黑" panose="020B0503020204020204" pitchFamily="34" charset="-122"/>
                <a:ea typeface="微软雅黑" panose="020B0503020204020204" pitchFamily="34" charset="-122"/>
                <a:sym typeface="Bebas" pitchFamily="2" charset="0"/>
              </a:rPr>
              <a:t>农业工程技术研究中心</a:t>
            </a:r>
          </a:p>
        </p:txBody>
      </p:sp>
      <p:grpSp>
        <p:nvGrpSpPr>
          <p:cNvPr id="4" name="组合 3"/>
          <p:cNvGrpSpPr/>
          <p:nvPr/>
        </p:nvGrpSpPr>
        <p:grpSpPr>
          <a:xfrm>
            <a:off x="506599" y="2711248"/>
            <a:ext cx="4825672" cy="72961"/>
            <a:chOff x="-1175327" y="3822509"/>
            <a:chExt cx="9546379" cy="206442"/>
          </a:xfrm>
        </p:grpSpPr>
        <p:sp>
          <p:nvSpPr>
            <p:cNvPr id="54" name="PA_矩形 53"/>
            <p:cNvSpPr/>
            <p:nvPr>
              <p:custDataLst>
                <p:tags r:id="rId19"/>
              </p:custDataLst>
            </p:nvPr>
          </p:nvSpPr>
          <p:spPr>
            <a:xfrm flipV="1">
              <a:off x="-1175327" y="3832283"/>
              <a:ext cx="3195731" cy="18356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5" name="PA_矩形 54"/>
            <p:cNvSpPr/>
            <p:nvPr>
              <p:custDataLst>
                <p:tags r:id="rId20"/>
              </p:custDataLst>
            </p:nvPr>
          </p:nvSpPr>
          <p:spPr>
            <a:xfrm>
              <a:off x="2020404" y="3822509"/>
              <a:ext cx="3177078" cy="2064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6" name="PA_矩形 55"/>
            <p:cNvSpPr/>
            <p:nvPr>
              <p:custDataLst>
                <p:tags r:id="rId21"/>
              </p:custDataLst>
            </p:nvPr>
          </p:nvSpPr>
          <p:spPr>
            <a:xfrm flipV="1">
              <a:off x="5193974" y="3832283"/>
              <a:ext cx="3177078" cy="1835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grpSp>
      <p:sp>
        <p:nvSpPr>
          <p:cNvPr id="57" name="PA_文本框 56"/>
          <p:cNvSpPr txBox="1"/>
          <p:nvPr>
            <p:custDataLst>
              <p:tags r:id="rId7"/>
            </p:custDataLst>
          </p:nvPr>
        </p:nvSpPr>
        <p:spPr>
          <a:xfrm>
            <a:off x="-109194" y="1877205"/>
            <a:ext cx="5619987" cy="694576"/>
          </a:xfrm>
          <a:prstGeom prst="rect">
            <a:avLst/>
          </a:prstGeom>
          <a:noFill/>
          <a:effectLst>
            <a:outerShdw blurRad="50800" dist="990600" dir="2820000" sx="60000" sy="60000" algn="l" rotWithShape="0">
              <a:srgbClr val="008A87">
                <a:alpha val="0"/>
              </a:srgbClr>
            </a:outerShdw>
          </a:effectLst>
        </p:spPr>
        <p:txBody>
          <a:bodyPr wrap="square" lIns="0" tIns="93499" rIns="116874" rtlCol="0" anchor="b" anchorCtr="1">
            <a:spAutoFit/>
          </a:bodyPr>
          <a:lstStyle/>
          <a:p>
            <a:pPr lvl="1"/>
            <a:r>
              <a:rPr lang="en-US" altLang="zh-CN" sz="3116" b="1" spc="-195" dirty="0">
                <a:latin typeface="Bebas" pitchFamily="2" charset="0"/>
                <a:ea typeface="微软雅黑" panose="020B0503020204020204" pitchFamily="34" charset="-122"/>
                <a:sym typeface="Bebas" pitchFamily="2" charset="0"/>
              </a:rPr>
              <a:t> </a:t>
            </a:r>
            <a:r>
              <a:rPr lang="zh-CN" altLang="en-US" sz="3600" b="1" spc="-195" dirty="0" smtClean="0">
                <a:latin typeface="Bebas" pitchFamily="2" charset="0"/>
                <a:ea typeface="微软雅黑" panose="020B0503020204020204" pitchFamily="34" charset="-122"/>
                <a:sym typeface="Bebas" pitchFamily="2" charset="0"/>
              </a:rPr>
              <a:t>数据挖掘原理</a:t>
            </a:r>
            <a:endParaRPr lang="zh-CN" altLang="en-US" sz="2800" b="1" spc="-195" dirty="0">
              <a:latin typeface="Bebas" pitchFamily="2" charset="0"/>
              <a:ea typeface="微软雅黑" panose="020B0503020204020204" pitchFamily="34" charset="-122"/>
              <a:sym typeface="Bebas" pitchFamily="2" charset="0"/>
            </a:endParaRPr>
          </a:p>
        </p:txBody>
      </p:sp>
      <p:sp>
        <p:nvSpPr>
          <p:cNvPr id="58" name="PA_圆角矩形 57"/>
          <p:cNvSpPr/>
          <p:nvPr>
            <p:custDataLst>
              <p:tags r:id="rId8"/>
            </p:custDataLst>
          </p:nvPr>
        </p:nvSpPr>
        <p:spPr>
          <a:xfrm>
            <a:off x="-70306" y="2925095"/>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116"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主讲教师：李志</a:t>
            </a:r>
            <a:r>
              <a:rPr lang="zh-CN" altLang="en-US" sz="3116"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勇</a:t>
            </a:r>
            <a:endParaRPr lang="zh-CN" altLang="en-US" sz="1818"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endParaRPr>
          </a:p>
        </p:txBody>
      </p:sp>
      <p:sp>
        <p:nvSpPr>
          <p:cNvPr id="13" name="PA_任意多边形 13"/>
          <p:cNvSpPr>
            <a:spLocks/>
          </p:cNvSpPr>
          <p:nvPr>
            <p:custDataLst>
              <p:tags r:id="rId9"/>
            </p:custDataLst>
          </p:nvPr>
        </p:nvSpPr>
        <p:spPr bwMode="auto">
          <a:xfrm>
            <a:off x="5922097" y="-3039"/>
            <a:ext cx="1745079" cy="1744049"/>
          </a:xfrm>
          <a:custGeom>
            <a:avLst/>
            <a:gdLst>
              <a:gd name="T0" fmla="*/ 0 w 5711"/>
              <a:gd name="T1" fmla="*/ 2855 h 5711"/>
              <a:gd name="T2" fmla="*/ 2855 w 5711"/>
              <a:gd name="T3" fmla="*/ 0 h 5711"/>
              <a:gd name="T4" fmla="*/ 5711 w 5711"/>
              <a:gd name="T5" fmla="*/ 2855 h 5711"/>
              <a:gd name="T6" fmla="*/ 2855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5" y="0"/>
                </a:lnTo>
                <a:lnTo>
                  <a:pt x="5711" y="2855"/>
                </a:lnTo>
                <a:lnTo>
                  <a:pt x="2855" y="5711"/>
                </a:lnTo>
                <a:lnTo>
                  <a:pt x="0" y="2855"/>
                </a:lnTo>
                <a:close/>
              </a:path>
            </a:pathLst>
          </a:custGeom>
          <a:solidFill>
            <a:srgbClr val="00B0F0">
              <a:alpha val="23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pic>
        <p:nvPicPr>
          <p:cNvPr id="14" name="PA_图片 15" descr="C:\Users\Administrator\Desktop\图片113413.png"/>
          <p:cNvPicPr>
            <a:picLocks noChangeAspect="1" noChangeArrowheads="1"/>
          </p:cNvPicPr>
          <p:nvPr>
            <p:custDataLst>
              <p:tags r:id="rId10"/>
            </p:custDataLst>
          </p:nvPr>
        </p:nvPicPr>
        <p:blipFill rotWithShape="1">
          <a:blip r:embed="rId31" cstate="print">
            <a:extLst>
              <a:ext uri="{28A0092B-C50C-407E-A947-70E740481C1C}">
                <a14:useLocalDpi xmlns:a14="http://schemas.microsoft.com/office/drawing/2010/main" val="0"/>
              </a:ext>
            </a:extLst>
          </a:blip>
          <a:srcRect l="26140" t="6321" r="26486" b="8083"/>
          <a:stretch/>
        </p:blipFill>
        <p:spPr bwMode="auto">
          <a:xfrm>
            <a:off x="5878999" y="1026203"/>
            <a:ext cx="2976856" cy="302546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PA_组合 14"/>
          <p:cNvGrpSpPr/>
          <p:nvPr>
            <p:custDataLst>
              <p:tags r:id="rId11"/>
            </p:custDataLst>
          </p:nvPr>
        </p:nvGrpSpPr>
        <p:grpSpPr>
          <a:xfrm>
            <a:off x="5670591" y="3234584"/>
            <a:ext cx="1745079" cy="1744049"/>
            <a:chOff x="8916682" y="3879850"/>
            <a:chExt cx="2687637" cy="2686050"/>
          </a:xfrm>
          <a:solidFill>
            <a:srgbClr val="0172EF"/>
          </a:solidFill>
        </p:grpSpPr>
        <p:sp>
          <p:nvSpPr>
            <p:cNvPr id="16" name="Freeform 5"/>
            <p:cNvSpPr>
              <a:spLocks/>
            </p:cNvSpPr>
            <p:nvPr/>
          </p:nvSpPr>
          <p:spPr bwMode="auto">
            <a:xfrm>
              <a:off x="8916682" y="3879850"/>
              <a:ext cx="2687637" cy="2686050"/>
            </a:xfrm>
            <a:custGeom>
              <a:avLst/>
              <a:gdLst>
                <a:gd name="T0" fmla="*/ 0 w 5711"/>
                <a:gd name="T1" fmla="*/ 2856 h 5712"/>
                <a:gd name="T2" fmla="*/ 2856 w 5711"/>
                <a:gd name="T3" fmla="*/ 0 h 5712"/>
                <a:gd name="T4" fmla="*/ 5711 w 5711"/>
                <a:gd name="T5" fmla="*/ 2856 h 5712"/>
                <a:gd name="T6" fmla="*/ 2856 w 5711"/>
                <a:gd name="T7" fmla="*/ 5712 h 5712"/>
                <a:gd name="T8" fmla="*/ 0 w 5711"/>
                <a:gd name="T9" fmla="*/ 2856 h 5712"/>
              </a:gdLst>
              <a:ahLst/>
              <a:cxnLst>
                <a:cxn ang="0">
                  <a:pos x="T0" y="T1"/>
                </a:cxn>
                <a:cxn ang="0">
                  <a:pos x="T2" y="T3"/>
                </a:cxn>
                <a:cxn ang="0">
                  <a:pos x="T4" y="T5"/>
                </a:cxn>
                <a:cxn ang="0">
                  <a:pos x="T6" y="T7"/>
                </a:cxn>
                <a:cxn ang="0">
                  <a:pos x="T8" y="T9"/>
                </a:cxn>
              </a:cxnLst>
              <a:rect l="0" t="0" r="r" b="b"/>
              <a:pathLst>
                <a:path w="5711" h="5712">
                  <a:moveTo>
                    <a:pt x="0" y="2856"/>
                  </a:moveTo>
                  <a:lnTo>
                    <a:pt x="2856" y="0"/>
                  </a:lnTo>
                  <a:lnTo>
                    <a:pt x="5711" y="2856"/>
                  </a:lnTo>
                  <a:lnTo>
                    <a:pt x="2856" y="5712"/>
                  </a:lnTo>
                  <a:lnTo>
                    <a:pt x="0" y="2856"/>
                  </a:lnTo>
                  <a:close/>
                </a:path>
              </a:pathLst>
            </a:custGeom>
            <a:solidFill>
              <a:srgbClr val="0172EF">
                <a:alpha val="62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17" name="TextBox 16"/>
            <p:cNvSpPr txBox="1"/>
            <p:nvPr/>
          </p:nvSpPr>
          <p:spPr>
            <a:xfrm>
              <a:off x="9936881"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团队</a:t>
              </a:r>
            </a:p>
          </p:txBody>
        </p:sp>
      </p:grpSp>
      <p:grpSp>
        <p:nvGrpSpPr>
          <p:cNvPr id="18" name="PA_组合 17"/>
          <p:cNvGrpSpPr/>
          <p:nvPr>
            <p:custDataLst>
              <p:tags r:id="rId12"/>
            </p:custDataLst>
          </p:nvPr>
        </p:nvGrpSpPr>
        <p:grpSpPr>
          <a:xfrm>
            <a:off x="6543646" y="4107638"/>
            <a:ext cx="1745079" cy="1744049"/>
            <a:chOff x="10261294" y="5224463"/>
            <a:chExt cx="2687637" cy="2686050"/>
          </a:xfrm>
          <a:solidFill>
            <a:srgbClr val="00B0F0"/>
          </a:solidFill>
        </p:grpSpPr>
        <p:sp>
          <p:nvSpPr>
            <p:cNvPr id="19" name="Freeform 8"/>
            <p:cNvSpPr>
              <a:spLocks/>
            </p:cNvSpPr>
            <p:nvPr/>
          </p:nvSpPr>
          <p:spPr bwMode="auto">
            <a:xfrm>
              <a:off x="10261294" y="5224463"/>
              <a:ext cx="2687637" cy="2686050"/>
            </a:xfrm>
            <a:custGeom>
              <a:avLst/>
              <a:gdLst>
                <a:gd name="T0" fmla="*/ 2855 w 5711"/>
                <a:gd name="T1" fmla="*/ 0 h 5711"/>
                <a:gd name="T2" fmla="*/ 5711 w 5711"/>
                <a:gd name="T3" fmla="*/ 2856 h 5711"/>
                <a:gd name="T4" fmla="*/ 2855 w 5711"/>
                <a:gd name="T5" fmla="*/ 5711 h 5711"/>
                <a:gd name="T6" fmla="*/ 0 w 5711"/>
                <a:gd name="T7" fmla="*/ 2856 h 5711"/>
                <a:gd name="T8" fmla="*/ 2855 w 5711"/>
                <a:gd name="T9" fmla="*/ 0 h 5711"/>
              </a:gdLst>
              <a:ahLst/>
              <a:cxnLst>
                <a:cxn ang="0">
                  <a:pos x="T0" y="T1"/>
                </a:cxn>
                <a:cxn ang="0">
                  <a:pos x="T2" y="T3"/>
                </a:cxn>
                <a:cxn ang="0">
                  <a:pos x="T4" y="T5"/>
                </a:cxn>
                <a:cxn ang="0">
                  <a:pos x="T6" y="T7"/>
                </a:cxn>
                <a:cxn ang="0">
                  <a:pos x="T8" y="T9"/>
                </a:cxn>
              </a:cxnLst>
              <a:rect l="0" t="0" r="r" b="b"/>
              <a:pathLst>
                <a:path w="5711" h="5711">
                  <a:moveTo>
                    <a:pt x="2855" y="0"/>
                  </a:moveTo>
                  <a:lnTo>
                    <a:pt x="5711" y="2856"/>
                  </a:lnTo>
                  <a:lnTo>
                    <a:pt x="2855" y="5711"/>
                  </a:lnTo>
                  <a:lnTo>
                    <a:pt x="0" y="2856"/>
                  </a:lnTo>
                  <a:lnTo>
                    <a:pt x="2855" y="0"/>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5" name="TextBox 24"/>
            <p:cNvSpPr txBox="1"/>
            <p:nvPr/>
          </p:nvSpPr>
          <p:spPr>
            <a:xfrm>
              <a:off x="11115222" y="6311835"/>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合作</a:t>
              </a:r>
            </a:p>
          </p:txBody>
        </p:sp>
      </p:grpSp>
      <p:grpSp>
        <p:nvGrpSpPr>
          <p:cNvPr id="26" name="PA_组合 25"/>
          <p:cNvGrpSpPr/>
          <p:nvPr>
            <p:custDataLst>
              <p:tags r:id="rId13"/>
            </p:custDataLst>
          </p:nvPr>
        </p:nvGrpSpPr>
        <p:grpSpPr>
          <a:xfrm>
            <a:off x="5670591" y="4978632"/>
            <a:ext cx="1745079" cy="1744049"/>
            <a:chOff x="8916682" y="6565900"/>
            <a:chExt cx="2687637" cy="2686050"/>
          </a:xfrm>
          <a:solidFill>
            <a:srgbClr val="1574FF">
              <a:alpha val="55000"/>
            </a:srgbClr>
          </a:solidFill>
        </p:grpSpPr>
        <p:sp>
          <p:nvSpPr>
            <p:cNvPr id="27" name="Freeform 9"/>
            <p:cNvSpPr>
              <a:spLocks/>
            </p:cNvSpPr>
            <p:nvPr/>
          </p:nvSpPr>
          <p:spPr bwMode="auto">
            <a:xfrm>
              <a:off x="8916682" y="6565900"/>
              <a:ext cx="2687637" cy="2686050"/>
            </a:xfrm>
            <a:custGeom>
              <a:avLst/>
              <a:gdLst>
                <a:gd name="T0" fmla="*/ 0 w 5711"/>
                <a:gd name="T1" fmla="*/ 2856 h 5711"/>
                <a:gd name="T2" fmla="*/ 2856 w 5711"/>
                <a:gd name="T3" fmla="*/ 0 h 5711"/>
                <a:gd name="T4" fmla="*/ 5711 w 5711"/>
                <a:gd name="T5" fmla="*/ 2856 h 5711"/>
                <a:gd name="T6" fmla="*/ 2856 w 5711"/>
                <a:gd name="T7" fmla="*/ 5711 h 5711"/>
                <a:gd name="T8" fmla="*/ 0 w 5711"/>
                <a:gd name="T9" fmla="*/ 2856 h 5711"/>
              </a:gdLst>
              <a:ahLst/>
              <a:cxnLst>
                <a:cxn ang="0">
                  <a:pos x="T0" y="T1"/>
                </a:cxn>
                <a:cxn ang="0">
                  <a:pos x="T2" y="T3"/>
                </a:cxn>
                <a:cxn ang="0">
                  <a:pos x="T4" y="T5"/>
                </a:cxn>
                <a:cxn ang="0">
                  <a:pos x="T6" y="T7"/>
                </a:cxn>
                <a:cxn ang="0">
                  <a:pos x="T8" y="T9"/>
                </a:cxn>
              </a:cxnLst>
              <a:rect l="0" t="0" r="r" b="b"/>
              <a:pathLst>
                <a:path w="5711" h="5711">
                  <a:moveTo>
                    <a:pt x="0" y="2856"/>
                  </a:moveTo>
                  <a:lnTo>
                    <a:pt x="2856" y="0"/>
                  </a:lnTo>
                  <a:lnTo>
                    <a:pt x="5711"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8" name="TextBox 27"/>
            <p:cNvSpPr txBox="1"/>
            <p:nvPr/>
          </p:nvSpPr>
          <p:spPr>
            <a:xfrm>
              <a:off x="9819735"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1" name="PA_组合 30"/>
          <p:cNvGrpSpPr/>
          <p:nvPr>
            <p:custDataLst>
              <p:tags r:id="rId14"/>
            </p:custDataLst>
          </p:nvPr>
        </p:nvGrpSpPr>
        <p:grpSpPr>
          <a:xfrm>
            <a:off x="7405747" y="4978632"/>
            <a:ext cx="1745079" cy="1744049"/>
            <a:chOff x="11605907" y="6565900"/>
            <a:chExt cx="2687637" cy="2686050"/>
          </a:xfrm>
          <a:solidFill>
            <a:srgbClr val="1574FF">
              <a:alpha val="60000"/>
            </a:srgbClr>
          </a:solidFill>
        </p:grpSpPr>
        <p:sp>
          <p:nvSpPr>
            <p:cNvPr id="32" name="Freeform 10"/>
            <p:cNvSpPr>
              <a:spLocks/>
            </p:cNvSpPr>
            <p:nvPr/>
          </p:nvSpPr>
          <p:spPr bwMode="auto">
            <a:xfrm>
              <a:off x="11605907" y="6565900"/>
              <a:ext cx="2687637" cy="2686050"/>
            </a:xfrm>
            <a:custGeom>
              <a:avLst/>
              <a:gdLst>
                <a:gd name="T0" fmla="*/ 0 w 5712"/>
                <a:gd name="T1" fmla="*/ 2856 h 5711"/>
                <a:gd name="T2" fmla="*/ 2856 w 5712"/>
                <a:gd name="T3" fmla="*/ 0 h 5711"/>
                <a:gd name="T4" fmla="*/ 5712 w 5712"/>
                <a:gd name="T5" fmla="*/ 2856 h 5711"/>
                <a:gd name="T6" fmla="*/ 2856 w 5712"/>
                <a:gd name="T7" fmla="*/ 5711 h 5711"/>
                <a:gd name="T8" fmla="*/ 0 w 5712"/>
                <a:gd name="T9" fmla="*/ 2856 h 5711"/>
              </a:gdLst>
              <a:ahLst/>
              <a:cxnLst>
                <a:cxn ang="0">
                  <a:pos x="T0" y="T1"/>
                </a:cxn>
                <a:cxn ang="0">
                  <a:pos x="T2" y="T3"/>
                </a:cxn>
                <a:cxn ang="0">
                  <a:pos x="T4" y="T5"/>
                </a:cxn>
                <a:cxn ang="0">
                  <a:pos x="T6" y="T7"/>
                </a:cxn>
                <a:cxn ang="0">
                  <a:pos x="T8" y="T9"/>
                </a:cxn>
              </a:cxnLst>
              <a:rect l="0" t="0" r="r" b="b"/>
              <a:pathLst>
                <a:path w="5712" h="5711">
                  <a:moveTo>
                    <a:pt x="0" y="2856"/>
                  </a:moveTo>
                  <a:lnTo>
                    <a:pt x="2856" y="0"/>
                  </a:lnTo>
                  <a:lnTo>
                    <a:pt x="5712"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3" name="TextBox 32"/>
            <p:cNvSpPr txBox="1"/>
            <p:nvPr/>
          </p:nvSpPr>
          <p:spPr>
            <a:xfrm>
              <a:off x="12452216"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4" name="PA_组合 33"/>
          <p:cNvGrpSpPr/>
          <p:nvPr>
            <p:custDataLst>
              <p:tags r:id="rId15"/>
            </p:custDataLst>
          </p:nvPr>
        </p:nvGrpSpPr>
        <p:grpSpPr>
          <a:xfrm>
            <a:off x="7416702" y="3234584"/>
            <a:ext cx="1745079" cy="1744049"/>
            <a:chOff x="11605907" y="3879850"/>
            <a:chExt cx="2687637" cy="2686050"/>
          </a:xfrm>
          <a:solidFill>
            <a:srgbClr val="FFB329"/>
          </a:solidFill>
        </p:grpSpPr>
        <p:sp>
          <p:nvSpPr>
            <p:cNvPr id="35" name="Freeform 6"/>
            <p:cNvSpPr>
              <a:spLocks/>
            </p:cNvSpPr>
            <p:nvPr/>
          </p:nvSpPr>
          <p:spPr bwMode="auto">
            <a:xfrm>
              <a:off x="11605907" y="3879850"/>
              <a:ext cx="2687637" cy="2686050"/>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6" name="TextBox 35"/>
            <p:cNvSpPr txBox="1"/>
            <p:nvPr/>
          </p:nvSpPr>
          <p:spPr>
            <a:xfrm>
              <a:off x="12466289"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责任</a:t>
              </a:r>
            </a:p>
          </p:txBody>
        </p:sp>
      </p:grpSp>
      <p:grpSp>
        <p:nvGrpSpPr>
          <p:cNvPr id="37" name="PA_组合 36"/>
          <p:cNvGrpSpPr/>
          <p:nvPr>
            <p:custDataLst>
              <p:tags r:id="rId16"/>
            </p:custDataLst>
          </p:nvPr>
        </p:nvGrpSpPr>
        <p:grpSpPr>
          <a:xfrm>
            <a:off x="5051103" y="868986"/>
            <a:ext cx="1745079" cy="1744049"/>
            <a:chOff x="7962594" y="236538"/>
            <a:chExt cx="2687637" cy="2686050"/>
          </a:xfrm>
        </p:grpSpPr>
        <p:sp>
          <p:nvSpPr>
            <p:cNvPr id="38" name="Freeform 11"/>
            <p:cNvSpPr>
              <a:spLocks/>
            </p:cNvSpPr>
            <p:nvPr/>
          </p:nvSpPr>
          <p:spPr bwMode="auto">
            <a:xfrm>
              <a:off x="7962594" y="236538"/>
              <a:ext cx="2687637" cy="2686050"/>
            </a:xfrm>
            <a:custGeom>
              <a:avLst/>
              <a:gdLst>
                <a:gd name="T0" fmla="*/ 0 w 5711"/>
                <a:gd name="T1" fmla="*/ 2855 h 5711"/>
                <a:gd name="T2" fmla="*/ 2856 w 5711"/>
                <a:gd name="T3" fmla="*/ 0 h 5711"/>
                <a:gd name="T4" fmla="*/ 5711 w 5711"/>
                <a:gd name="T5" fmla="*/ 2855 h 5711"/>
                <a:gd name="T6" fmla="*/ 2856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6" y="0"/>
                  </a:lnTo>
                  <a:lnTo>
                    <a:pt x="5711" y="2855"/>
                  </a:lnTo>
                  <a:lnTo>
                    <a:pt x="2856" y="5711"/>
                  </a:lnTo>
                  <a:lnTo>
                    <a:pt x="0" y="2855"/>
                  </a:lnTo>
                  <a:close/>
                </a:path>
              </a:pathLst>
            </a:custGeom>
            <a:solidFill>
              <a:srgbClr val="1574FF">
                <a:alpha val="71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9" name="TextBox 38"/>
            <p:cNvSpPr txBox="1"/>
            <p:nvPr/>
          </p:nvSpPr>
          <p:spPr>
            <a:xfrm>
              <a:off x="8916682" y="1322774"/>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市场</a:t>
              </a:r>
            </a:p>
          </p:txBody>
        </p:sp>
      </p:grpSp>
      <p:sp>
        <p:nvSpPr>
          <p:cNvPr id="12" name="PA_任意多边形 12"/>
          <p:cNvSpPr>
            <a:spLocks/>
          </p:cNvSpPr>
          <p:nvPr>
            <p:custDataLst>
              <p:tags r:id="rId17"/>
            </p:custDataLst>
          </p:nvPr>
        </p:nvSpPr>
        <p:spPr bwMode="auto">
          <a:xfrm>
            <a:off x="4175987" y="-6131"/>
            <a:ext cx="1745079" cy="1744049"/>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solidFill>
            <a:srgbClr val="1574FF">
              <a:alpha val="55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40" name="TextBox 38"/>
          <p:cNvSpPr txBox="1"/>
          <p:nvPr/>
        </p:nvSpPr>
        <p:spPr>
          <a:xfrm>
            <a:off x="4802357" y="777658"/>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战略</a:t>
            </a:r>
          </a:p>
        </p:txBody>
      </p:sp>
      <p:sp>
        <p:nvSpPr>
          <p:cNvPr id="41" name="TextBox 38"/>
          <p:cNvSpPr txBox="1"/>
          <p:nvPr/>
        </p:nvSpPr>
        <p:spPr>
          <a:xfrm>
            <a:off x="6578041" y="781826"/>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研发</a:t>
            </a:r>
          </a:p>
        </p:txBody>
      </p:sp>
      <p:sp>
        <p:nvSpPr>
          <p:cNvPr id="43" name="PA_圆角矩形 57"/>
          <p:cNvSpPr/>
          <p:nvPr>
            <p:custDataLst>
              <p:tags r:id="rId18"/>
            </p:custDataLst>
          </p:nvPr>
        </p:nvSpPr>
        <p:spPr>
          <a:xfrm>
            <a:off x="597799" y="5003856"/>
            <a:ext cx="601026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移动：</a:t>
            </a:r>
            <a:r>
              <a:rPr lang="en-US" altLang="zh-CN" b="1" dirty="0" smtClean="0">
                <a:solidFill>
                  <a:schemeClr val="tx1"/>
                </a:solidFill>
                <a:effectLst>
                  <a:outerShdw blurRad="38100" dist="38100" dir="2700000" algn="tl">
                    <a:srgbClr val="000000">
                      <a:alpha val="43137"/>
                    </a:srgbClr>
                  </a:outerShdw>
                </a:effectLst>
                <a:latin typeface="+mj-ea"/>
                <a:ea typeface="+mj-ea"/>
                <a:sym typeface="Bebas" pitchFamily="2" charset="0"/>
              </a:rPr>
              <a:t>13882213811  </a:t>
            </a:r>
            <a:r>
              <a:rPr lang="zh-CN" altLang="en-US" sz="1818" b="1" dirty="0" smtClean="0">
                <a:solidFill>
                  <a:schemeClr val="tx1"/>
                </a:solidFill>
                <a:effectLst>
                  <a:outerShdw blurRad="38100" dist="38100" dir="2700000" algn="tl">
                    <a:srgbClr val="000000">
                      <a:alpha val="43137"/>
                    </a:srgbClr>
                  </a:outerShdw>
                </a:effectLst>
                <a:latin typeface="+mj-ea"/>
                <a:ea typeface="+mj-ea"/>
                <a:sym typeface="Bebas" pitchFamily="2" charset="0"/>
              </a:rPr>
              <a:t>电</a:t>
            </a:r>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邮</a:t>
            </a:r>
            <a:r>
              <a:rPr lang="en-US" altLang="zh-CN" sz="1818" b="1" dirty="0">
                <a:solidFill>
                  <a:schemeClr val="tx1"/>
                </a:solidFill>
                <a:effectLst>
                  <a:outerShdw blurRad="38100" dist="38100" dir="2700000" algn="tl">
                    <a:srgbClr val="000000">
                      <a:alpha val="43137"/>
                    </a:srgbClr>
                  </a:outerShdw>
                </a:effectLst>
                <a:latin typeface="+mj-ea"/>
                <a:ea typeface="+mj-ea"/>
                <a:sym typeface="Bebas" pitchFamily="2" charset="0"/>
              </a:rPr>
              <a:t>: lzy@sicau.edu.cn</a:t>
            </a:r>
            <a:endPar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endParaRPr>
          </a:p>
        </p:txBody>
      </p:sp>
      <p:sp>
        <p:nvSpPr>
          <p:cNvPr id="2" name="日期占位符 1"/>
          <p:cNvSpPr>
            <a:spLocks noGrp="1"/>
          </p:cNvSpPr>
          <p:nvPr>
            <p:ph type="dt" sz="half" idx="2"/>
          </p:nvPr>
        </p:nvSpPr>
        <p:spPr/>
        <p:txBody>
          <a:bodyPr/>
          <a:lstStyle/>
          <a:p>
            <a:fld id="{B773BDC7-D450-469F-964E-738BF02716FB}" type="datetime1">
              <a:rPr lang="zh-CN" altLang="en-US" smtClean="0"/>
              <a:t>2021/8/30</a:t>
            </a:fld>
            <a:endParaRPr lang="zh-CN" altLang="en-US"/>
          </a:p>
        </p:txBody>
      </p:sp>
      <p:sp>
        <p:nvSpPr>
          <p:cNvPr id="7" name="灯片编号占位符 6"/>
          <p:cNvSpPr>
            <a:spLocks noGrp="1"/>
          </p:cNvSpPr>
          <p:nvPr>
            <p:ph type="sldNum" sz="quarter" idx="4"/>
          </p:nvPr>
        </p:nvSpPr>
        <p:spPr/>
        <p:txBody>
          <a:bodyPr/>
          <a:lstStyle/>
          <a:p>
            <a:fld id="{B56BBEF4-C866-47E6-949C-7ADFB3A5A8F5}" type="slidenum">
              <a:rPr lang="zh-CN" altLang="en-US" smtClean="0"/>
              <a:pPr/>
              <a:t>1</a:t>
            </a:fld>
            <a:endParaRPr lang="zh-CN" altLang="en-US"/>
          </a:p>
        </p:txBody>
      </p:sp>
    </p:spTree>
    <p:extLst>
      <p:ext uri="{BB962C8B-B14F-4D97-AF65-F5344CB8AC3E}">
        <p14:creationId xmlns:p14="http://schemas.microsoft.com/office/powerpoint/2010/main" val="3564071616"/>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8.33333E-7 1.48148E-6 L 0.07951 1.48148E-6 " pathEditMode="relative" rAng="0" ptsTypes="AA">
                                      <p:cBhvr>
                                        <p:cTn id="6" dur="5000" fill="hold"/>
                                        <p:tgtEl>
                                          <p:spTgt spid="3"/>
                                        </p:tgtEl>
                                        <p:attrNameLst>
                                          <p:attrName>ppt_x</p:attrName>
                                          <p:attrName>ppt_y</p:attrName>
                                        </p:attrNameLst>
                                      </p:cBhvr>
                                      <p:rCtr x="3976" y="0"/>
                                    </p:animMotion>
                                  </p:childTnLst>
                                </p:cTn>
                              </p:par>
                              <p:par>
                                <p:cTn id="7" presetID="6" presetClass="emph" presetSubtype="0" autoRev="1" fill="hold" nodeType="withEffect">
                                  <p:stCondLst>
                                    <p:cond delay="0"/>
                                  </p:stCondLst>
                                  <p:childTnLst>
                                    <p:animScale>
                                      <p:cBhvr>
                                        <p:cTn id="8" dur="5000" fill="hold"/>
                                        <p:tgtEl>
                                          <p:spTgt spid="24"/>
                                        </p:tgtEl>
                                      </p:cBhvr>
                                      <p:by x="150000" y="150000"/>
                                    </p:animScale>
                                  </p:childTnLst>
                                </p:cTn>
                              </p:par>
                              <p:par>
                                <p:cTn id="9" presetID="42" presetClass="path" presetSubtype="0" autoRev="1" fill="hold" nodeType="withEffect">
                                  <p:stCondLst>
                                    <p:cond delay="0"/>
                                  </p:stCondLst>
                                  <p:childTnLst>
                                    <p:animMotion origin="layout" path="M -8.33333E-7 -2.59259E-6 L -0.05226 -0.03727 " pathEditMode="relative" rAng="0" ptsTypes="AA">
                                      <p:cBhvr>
                                        <p:cTn id="10" dur="5000" fill="hold"/>
                                        <p:tgtEl>
                                          <p:spTgt spid="24"/>
                                        </p:tgtEl>
                                        <p:attrNameLst>
                                          <p:attrName>ppt_x</p:attrName>
                                          <p:attrName>ppt_y</p:attrName>
                                        </p:attrNameLst>
                                      </p:cBhvr>
                                      <p:rCtr x="-2622" y="-1875"/>
                                    </p:animMotion>
                                  </p:childTnLst>
                                </p:cTn>
                              </p:par>
                              <p:par>
                                <p:cTn id="11" presetID="6" presetClass="emph" presetSubtype="0" autoRev="1" fill="hold" nodeType="withEffect">
                                  <p:stCondLst>
                                    <p:cond delay="0"/>
                                  </p:stCondLst>
                                  <p:childTnLst>
                                    <p:animScale>
                                      <p:cBhvr>
                                        <p:cTn id="12" dur="5000" fill="hold"/>
                                        <p:tgtEl>
                                          <p:spTgt spid="30"/>
                                        </p:tgtEl>
                                      </p:cBhvr>
                                      <p:by x="150000" y="150000"/>
                                    </p:animScale>
                                  </p:childTnLst>
                                </p:cTn>
                              </p:par>
                              <p:par>
                                <p:cTn id="13" presetID="42" presetClass="path" presetSubtype="0" autoRev="1" fill="hold" nodeType="withEffect">
                                  <p:stCondLst>
                                    <p:cond delay="0"/>
                                  </p:stCondLst>
                                  <p:childTnLst>
                                    <p:animMotion origin="layout" path="M 4.44444E-6 4.44444E-6 L 0.06319 0.06921 " pathEditMode="relative" rAng="0" ptsTypes="AA">
                                      <p:cBhvr>
                                        <p:cTn id="14" dur="5000" fill="hold"/>
                                        <p:tgtEl>
                                          <p:spTgt spid="30"/>
                                        </p:tgtEl>
                                        <p:attrNameLst>
                                          <p:attrName>ppt_x</p:attrName>
                                          <p:attrName>ppt_y</p:attrName>
                                        </p:attrNameLst>
                                      </p:cBhvr>
                                      <p:rCtr x="3160" y="3449"/>
                                    </p:animMotion>
                                  </p:childTnLst>
                                </p:cTn>
                              </p:par>
                              <p:par>
                                <p:cTn id="15" presetID="6" presetClass="emph" presetSubtype="0" autoRev="1" fill="hold" nodeType="withEffect">
                                  <p:stCondLst>
                                    <p:cond delay="0"/>
                                  </p:stCondLst>
                                  <p:childTnLst>
                                    <p:animScale>
                                      <p:cBhvr>
                                        <p:cTn id="16" dur="5000" fill="hold"/>
                                        <p:tgtEl>
                                          <p:spTgt spid="29"/>
                                        </p:tgtEl>
                                      </p:cBhvr>
                                      <p:by x="150000" y="150000"/>
                                    </p:animScale>
                                  </p:childTnLst>
                                </p:cTn>
                              </p:par>
                              <p:par>
                                <p:cTn id="17" presetID="42" presetClass="path" presetSubtype="0" autoRev="1" fill="hold" nodeType="withEffect">
                                  <p:stCondLst>
                                    <p:cond delay="0"/>
                                  </p:stCondLst>
                                  <p:childTnLst>
                                    <p:animMotion origin="layout" path="M -5.55556E-7 2.59259E-6 L 0.04531 -0.05533 " pathEditMode="relative" rAng="0" ptsTypes="AA">
                                      <p:cBhvr>
                                        <p:cTn id="18" dur="5000" fill="hold"/>
                                        <p:tgtEl>
                                          <p:spTgt spid="29"/>
                                        </p:tgtEl>
                                        <p:attrNameLst>
                                          <p:attrName>ppt_x</p:attrName>
                                          <p:attrName>ppt_y</p:attrName>
                                        </p:attrNameLst>
                                      </p:cBhvr>
                                      <p:rCtr x="2257" y="-2778"/>
                                    </p:animMotion>
                                  </p:childTnLst>
                                </p:cTn>
                              </p:par>
                              <p:par>
                                <p:cTn id="19" presetID="6" presetClass="emph" presetSubtype="0" autoRev="1" fill="hold" nodeType="withEffect">
                                  <p:stCondLst>
                                    <p:cond delay="0"/>
                                  </p:stCondLst>
                                  <p:childTnLst>
                                    <p:animScale>
                                      <p:cBhvr>
                                        <p:cTn id="20" dur="5000" fill="hold"/>
                                        <p:tgtEl>
                                          <p:spTgt spid="5"/>
                                        </p:tgtEl>
                                      </p:cBhvr>
                                      <p:by x="150000" y="150000"/>
                                    </p:animScale>
                                  </p:childTnLst>
                                </p:cTn>
                              </p:par>
                              <p:par>
                                <p:cTn id="21" presetID="42" presetClass="path" presetSubtype="0" autoRev="1" fill="hold" nodeType="withEffect">
                                  <p:stCondLst>
                                    <p:cond delay="0"/>
                                  </p:stCondLst>
                                  <p:childTnLst>
                                    <p:animMotion origin="layout" path="M 3.05556E-6 -2.96296E-6 L 0.06319 0.06922 " pathEditMode="relative" rAng="0" ptsTypes="AA">
                                      <p:cBhvr>
                                        <p:cTn id="22" dur="5000" fill="hold"/>
                                        <p:tgtEl>
                                          <p:spTgt spid="5"/>
                                        </p:tgtEl>
                                        <p:attrNameLst>
                                          <p:attrName>ppt_x</p:attrName>
                                          <p:attrName>ppt_y</p:attrName>
                                        </p:attrNameLst>
                                      </p:cBhvr>
                                      <p:rCtr x="3160" y="3449"/>
                                    </p:animMotion>
                                  </p:childTnLst>
                                </p:cTn>
                              </p:par>
                              <p:par>
                                <p:cTn id="23" presetID="31"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000" fill="hold"/>
                                        <p:tgtEl>
                                          <p:spTgt spid="12"/>
                                        </p:tgtEl>
                                        <p:attrNameLst>
                                          <p:attrName>ppt_w</p:attrName>
                                        </p:attrNameLst>
                                      </p:cBhvr>
                                      <p:tavLst>
                                        <p:tav tm="0">
                                          <p:val>
                                            <p:fltVal val="0"/>
                                          </p:val>
                                        </p:tav>
                                        <p:tav tm="100000">
                                          <p:val>
                                            <p:strVal val="#ppt_w"/>
                                          </p:val>
                                        </p:tav>
                                      </p:tavLst>
                                    </p:anim>
                                    <p:anim calcmode="lin" valueType="num">
                                      <p:cBhvr>
                                        <p:cTn id="26" dur="2000" fill="hold"/>
                                        <p:tgtEl>
                                          <p:spTgt spid="12"/>
                                        </p:tgtEl>
                                        <p:attrNameLst>
                                          <p:attrName>ppt_h</p:attrName>
                                        </p:attrNameLst>
                                      </p:cBhvr>
                                      <p:tavLst>
                                        <p:tav tm="0">
                                          <p:val>
                                            <p:fltVal val="0"/>
                                          </p:val>
                                        </p:tav>
                                        <p:tav tm="100000">
                                          <p:val>
                                            <p:strVal val="#ppt_h"/>
                                          </p:val>
                                        </p:tav>
                                      </p:tavLst>
                                    </p:anim>
                                    <p:anim calcmode="lin" valueType="num">
                                      <p:cBhvr>
                                        <p:cTn id="27" dur="2000" fill="hold"/>
                                        <p:tgtEl>
                                          <p:spTgt spid="12"/>
                                        </p:tgtEl>
                                        <p:attrNameLst>
                                          <p:attrName>style.rotation</p:attrName>
                                        </p:attrNameLst>
                                      </p:cBhvr>
                                      <p:tavLst>
                                        <p:tav tm="0">
                                          <p:val>
                                            <p:fltVal val="90"/>
                                          </p:val>
                                        </p:tav>
                                        <p:tav tm="100000">
                                          <p:val>
                                            <p:fltVal val="0"/>
                                          </p:val>
                                        </p:tav>
                                      </p:tavLst>
                                    </p:anim>
                                    <p:animEffect transition="in" filter="fade">
                                      <p:cBhvr>
                                        <p:cTn id="28" dur="2000"/>
                                        <p:tgtEl>
                                          <p:spTgt spid="12"/>
                                        </p:tgtEl>
                                      </p:cBhvr>
                                    </p:animEffect>
                                  </p:childTnLst>
                                </p:cTn>
                              </p:par>
                              <p:par>
                                <p:cTn id="29" presetID="31" presetClass="entr" presetSubtype="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000" fill="hold"/>
                                        <p:tgtEl>
                                          <p:spTgt spid="13"/>
                                        </p:tgtEl>
                                        <p:attrNameLst>
                                          <p:attrName>ppt_w</p:attrName>
                                        </p:attrNameLst>
                                      </p:cBhvr>
                                      <p:tavLst>
                                        <p:tav tm="0">
                                          <p:val>
                                            <p:fltVal val="0"/>
                                          </p:val>
                                        </p:tav>
                                        <p:tav tm="100000">
                                          <p:val>
                                            <p:strVal val="#ppt_w"/>
                                          </p:val>
                                        </p:tav>
                                      </p:tavLst>
                                    </p:anim>
                                    <p:anim calcmode="lin" valueType="num">
                                      <p:cBhvr>
                                        <p:cTn id="32" dur="2000" fill="hold"/>
                                        <p:tgtEl>
                                          <p:spTgt spid="13"/>
                                        </p:tgtEl>
                                        <p:attrNameLst>
                                          <p:attrName>ppt_h</p:attrName>
                                        </p:attrNameLst>
                                      </p:cBhvr>
                                      <p:tavLst>
                                        <p:tav tm="0">
                                          <p:val>
                                            <p:fltVal val="0"/>
                                          </p:val>
                                        </p:tav>
                                        <p:tav tm="100000">
                                          <p:val>
                                            <p:strVal val="#ppt_h"/>
                                          </p:val>
                                        </p:tav>
                                      </p:tavLst>
                                    </p:anim>
                                    <p:anim calcmode="lin" valueType="num">
                                      <p:cBhvr>
                                        <p:cTn id="33" dur="2000" fill="hold"/>
                                        <p:tgtEl>
                                          <p:spTgt spid="13"/>
                                        </p:tgtEl>
                                        <p:attrNameLst>
                                          <p:attrName>style.rotation</p:attrName>
                                        </p:attrNameLst>
                                      </p:cBhvr>
                                      <p:tavLst>
                                        <p:tav tm="0">
                                          <p:val>
                                            <p:fltVal val="90"/>
                                          </p:val>
                                        </p:tav>
                                        <p:tav tm="100000">
                                          <p:val>
                                            <p:fltVal val="0"/>
                                          </p:val>
                                        </p:tav>
                                      </p:tavLst>
                                    </p:anim>
                                    <p:animEffect transition="in" filter="fade">
                                      <p:cBhvr>
                                        <p:cTn id="34" dur="2000"/>
                                        <p:tgtEl>
                                          <p:spTgt spid="13"/>
                                        </p:tgtEl>
                                      </p:cBhvr>
                                    </p:animEffect>
                                  </p:childTnLst>
                                </p:cTn>
                              </p:par>
                              <p:par>
                                <p:cTn id="35" presetID="31"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0" fill="hold"/>
                                        <p:tgtEl>
                                          <p:spTgt spid="14"/>
                                        </p:tgtEl>
                                        <p:attrNameLst>
                                          <p:attrName>ppt_w</p:attrName>
                                        </p:attrNameLst>
                                      </p:cBhvr>
                                      <p:tavLst>
                                        <p:tav tm="0">
                                          <p:val>
                                            <p:fltVal val="0"/>
                                          </p:val>
                                        </p:tav>
                                        <p:tav tm="100000">
                                          <p:val>
                                            <p:strVal val="#ppt_w"/>
                                          </p:val>
                                        </p:tav>
                                      </p:tavLst>
                                    </p:anim>
                                    <p:anim calcmode="lin" valueType="num">
                                      <p:cBhvr>
                                        <p:cTn id="38" dur="2000" fill="hold"/>
                                        <p:tgtEl>
                                          <p:spTgt spid="14"/>
                                        </p:tgtEl>
                                        <p:attrNameLst>
                                          <p:attrName>ppt_h</p:attrName>
                                        </p:attrNameLst>
                                      </p:cBhvr>
                                      <p:tavLst>
                                        <p:tav tm="0">
                                          <p:val>
                                            <p:fltVal val="0"/>
                                          </p:val>
                                        </p:tav>
                                        <p:tav tm="100000">
                                          <p:val>
                                            <p:strVal val="#ppt_h"/>
                                          </p:val>
                                        </p:tav>
                                      </p:tavLst>
                                    </p:anim>
                                    <p:anim calcmode="lin" valueType="num">
                                      <p:cBhvr>
                                        <p:cTn id="39" dur="2000" fill="hold"/>
                                        <p:tgtEl>
                                          <p:spTgt spid="14"/>
                                        </p:tgtEl>
                                        <p:attrNameLst>
                                          <p:attrName>style.rotation</p:attrName>
                                        </p:attrNameLst>
                                      </p:cBhvr>
                                      <p:tavLst>
                                        <p:tav tm="0">
                                          <p:val>
                                            <p:fltVal val="90"/>
                                          </p:val>
                                        </p:tav>
                                        <p:tav tm="100000">
                                          <p:val>
                                            <p:fltVal val="0"/>
                                          </p:val>
                                        </p:tav>
                                      </p:tavLst>
                                    </p:anim>
                                    <p:animEffect transition="in" filter="fade">
                                      <p:cBhvr>
                                        <p:cTn id="40" dur="2000"/>
                                        <p:tgtEl>
                                          <p:spTgt spid="14"/>
                                        </p:tgtEl>
                                      </p:cBhvr>
                                    </p:animEffect>
                                  </p:childTnLst>
                                </p:cTn>
                              </p:par>
                              <p:par>
                                <p:cTn id="41" presetID="31" presetClass="entr" presetSubtype="0" fill="hold" nodeType="withEffect">
                                  <p:stCondLst>
                                    <p:cond delay="3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0" fill="hold"/>
                                        <p:tgtEl>
                                          <p:spTgt spid="15"/>
                                        </p:tgtEl>
                                        <p:attrNameLst>
                                          <p:attrName>ppt_w</p:attrName>
                                        </p:attrNameLst>
                                      </p:cBhvr>
                                      <p:tavLst>
                                        <p:tav tm="0">
                                          <p:val>
                                            <p:fltVal val="0"/>
                                          </p:val>
                                        </p:tav>
                                        <p:tav tm="100000">
                                          <p:val>
                                            <p:strVal val="#ppt_w"/>
                                          </p:val>
                                        </p:tav>
                                      </p:tavLst>
                                    </p:anim>
                                    <p:anim calcmode="lin" valueType="num">
                                      <p:cBhvr>
                                        <p:cTn id="44" dur="2000" fill="hold"/>
                                        <p:tgtEl>
                                          <p:spTgt spid="15"/>
                                        </p:tgtEl>
                                        <p:attrNameLst>
                                          <p:attrName>ppt_h</p:attrName>
                                        </p:attrNameLst>
                                      </p:cBhvr>
                                      <p:tavLst>
                                        <p:tav tm="0">
                                          <p:val>
                                            <p:fltVal val="0"/>
                                          </p:val>
                                        </p:tav>
                                        <p:tav tm="100000">
                                          <p:val>
                                            <p:strVal val="#ppt_h"/>
                                          </p:val>
                                        </p:tav>
                                      </p:tavLst>
                                    </p:anim>
                                    <p:anim calcmode="lin" valueType="num">
                                      <p:cBhvr>
                                        <p:cTn id="45" dur="2000" fill="hold"/>
                                        <p:tgtEl>
                                          <p:spTgt spid="15"/>
                                        </p:tgtEl>
                                        <p:attrNameLst>
                                          <p:attrName>style.rotation</p:attrName>
                                        </p:attrNameLst>
                                      </p:cBhvr>
                                      <p:tavLst>
                                        <p:tav tm="0">
                                          <p:val>
                                            <p:fltVal val="90"/>
                                          </p:val>
                                        </p:tav>
                                        <p:tav tm="100000">
                                          <p:val>
                                            <p:fltVal val="0"/>
                                          </p:val>
                                        </p:tav>
                                      </p:tavLst>
                                    </p:anim>
                                    <p:animEffect transition="in" filter="fade">
                                      <p:cBhvr>
                                        <p:cTn id="46" dur="2000"/>
                                        <p:tgtEl>
                                          <p:spTgt spid="15"/>
                                        </p:tgtEl>
                                      </p:cBhvr>
                                    </p:animEffect>
                                  </p:childTnLst>
                                </p:cTn>
                              </p:par>
                              <p:par>
                                <p:cTn id="47" presetID="31" presetClass="entr" presetSubtype="0" fill="hold" nodeType="withEffect">
                                  <p:stCondLst>
                                    <p:cond delay="3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2000" fill="hold"/>
                                        <p:tgtEl>
                                          <p:spTgt spid="18"/>
                                        </p:tgtEl>
                                        <p:attrNameLst>
                                          <p:attrName>ppt_w</p:attrName>
                                        </p:attrNameLst>
                                      </p:cBhvr>
                                      <p:tavLst>
                                        <p:tav tm="0">
                                          <p:val>
                                            <p:fltVal val="0"/>
                                          </p:val>
                                        </p:tav>
                                        <p:tav tm="100000">
                                          <p:val>
                                            <p:strVal val="#ppt_w"/>
                                          </p:val>
                                        </p:tav>
                                      </p:tavLst>
                                    </p:anim>
                                    <p:anim calcmode="lin" valueType="num">
                                      <p:cBhvr>
                                        <p:cTn id="50" dur="2000" fill="hold"/>
                                        <p:tgtEl>
                                          <p:spTgt spid="18"/>
                                        </p:tgtEl>
                                        <p:attrNameLst>
                                          <p:attrName>ppt_h</p:attrName>
                                        </p:attrNameLst>
                                      </p:cBhvr>
                                      <p:tavLst>
                                        <p:tav tm="0">
                                          <p:val>
                                            <p:fltVal val="0"/>
                                          </p:val>
                                        </p:tav>
                                        <p:tav tm="100000">
                                          <p:val>
                                            <p:strVal val="#ppt_h"/>
                                          </p:val>
                                        </p:tav>
                                      </p:tavLst>
                                    </p:anim>
                                    <p:anim calcmode="lin" valueType="num">
                                      <p:cBhvr>
                                        <p:cTn id="51" dur="2000" fill="hold"/>
                                        <p:tgtEl>
                                          <p:spTgt spid="18"/>
                                        </p:tgtEl>
                                        <p:attrNameLst>
                                          <p:attrName>style.rotation</p:attrName>
                                        </p:attrNameLst>
                                      </p:cBhvr>
                                      <p:tavLst>
                                        <p:tav tm="0">
                                          <p:val>
                                            <p:fltVal val="90"/>
                                          </p:val>
                                        </p:tav>
                                        <p:tav tm="100000">
                                          <p:val>
                                            <p:fltVal val="0"/>
                                          </p:val>
                                        </p:tav>
                                      </p:tavLst>
                                    </p:anim>
                                    <p:animEffect transition="in" filter="fade">
                                      <p:cBhvr>
                                        <p:cTn id="52" dur="2000"/>
                                        <p:tgtEl>
                                          <p:spTgt spid="18"/>
                                        </p:tgtEl>
                                      </p:cBhvr>
                                    </p:animEffect>
                                  </p:childTnLst>
                                </p:cTn>
                              </p:par>
                              <p:par>
                                <p:cTn id="53" presetID="31" presetClass="entr" presetSubtype="0" fill="hold" nodeType="withEffect">
                                  <p:stCondLst>
                                    <p:cond delay="3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2000" fill="hold"/>
                                        <p:tgtEl>
                                          <p:spTgt spid="26"/>
                                        </p:tgtEl>
                                        <p:attrNameLst>
                                          <p:attrName>ppt_w</p:attrName>
                                        </p:attrNameLst>
                                      </p:cBhvr>
                                      <p:tavLst>
                                        <p:tav tm="0">
                                          <p:val>
                                            <p:fltVal val="0"/>
                                          </p:val>
                                        </p:tav>
                                        <p:tav tm="100000">
                                          <p:val>
                                            <p:strVal val="#ppt_w"/>
                                          </p:val>
                                        </p:tav>
                                      </p:tavLst>
                                    </p:anim>
                                    <p:anim calcmode="lin" valueType="num">
                                      <p:cBhvr>
                                        <p:cTn id="56" dur="2000" fill="hold"/>
                                        <p:tgtEl>
                                          <p:spTgt spid="26"/>
                                        </p:tgtEl>
                                        <p:attrNameLst>
                                          <p:attrName>ppt_h</p:attrName>
                                        </p:attrNameLst>
                                      </p:cBhvr>
                                      <p:tavLst>
                                        <p:tav tm="0">
                                          <p:val>
                                            <p:fltVal val="0"/>
                                          </p:val>
                                        </p:tav>
                                        <p:tav tm="100000">
                                          <p:val>
                                            <p:strVal val="#ppt_h"/>
                                          </p:val>
                                        </p:tav>
                                      </p:tavLst>
                                    </p:anim>
                                    <p:anim calcmode="lin" valueType="num">
                                      <p:cBhvr>
                                        <p:cTn id="57" dur="2000" fill="hold"/>
                                        <p:tgtEl>
                                          <p:spTgt spid="26"/>
                                        </p:tgtEl>
                                        <p:attrNameLst>
                                          <p:attrName>style.rotation</p:attrName>
                                        </p:attrNameLst>
                                      </p:cBhvr>
                                      <p:tavLst>
                                        <p:tav tm="0">
                                          <p:val>
                                            <p:fltVal val="90"/>
                                          </p:val>
                                        </p:tav>
                                        <p:tav tm="100000">
                                          <p:val>
                                            <p:fltVal val="0"/>
                                          </p:val>
                                        </p:tav>
                                      </p:tavLst>
                                    </p:anim>
                                    <p:animEffect transition="in" filter="fade">
                                      <p:cBhvr>
                                        <p:cTn id="58" dur="2000"/>
                                        <p:tgtEl>
                                          <p:spTgt spid="26"/>
                                        </p:tgtEl>
                                      </p:cBhvr>
                                    </p:animEffect>
                                  </p:childTnLst>
                                </p:cTn>
                              </p:par>
                              <p:par>
                                <p:cTn id="59" presetID="31" presetClass="entr" presetSubtype="0" fill="hold" nodeType="withEffect">
                                  <p:stCondLst>
                                    <p:cond delay="3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2000" fill="hold"/>
                                        <p:tgtEl>
                                          <p:spTgt spid="31"/>
                                        </p:tgtEl>
                                        <p:attrNameLst>
                                          <p:attrName>ppt_w</p:attrName>
                                        </p:attrNameLst>
                                      </p:cBhvr>
                                      <p:tavLst>
                                        <p:tav tm="0">
                                          <p:val>
                                            <p:fltVal val="0"/>
                                          </p:val>
                                        </p:tav>
                                        <p:tav tm="100000">
                                          <p:val>
                                            <p:strVal val="#ppt_w"/>
                                          </p:val>
                                        </p:tav>
                                      </p:tavLst>
                                    </p:anim>
                                    <p:anim calcmode="lin" valueType="num">
                                      <p:cBhvr>
                                        <p:cTn id="62" dur="2000" fill="hold"/>
                                        <p:tgtEl>
                                          <p:spTgt spid="31"/>
                                        </p:tgtEl>
                                        <p:attrNameLst>
                                          <p:attrName>ppt_h</p:attrName>
                                        </p:attrNameLst>
                                      </p:cBhvr>
                                      <p:tavLst>
                                        <p:tav tm="0">
                                          <p:val>
                                            <p:fltVal val="0"/>
                                          </p:val>
                                        </p:tav>
                                        <p:tav tm="100000">
                                          <p:val>
                                            <p:strVal val="#ppt_h"/>
                                          </p:val>
                                        </p:tav>
                                      </p:tavLst>
                                    </p:anim>
                                    <p:anim calcmode="lin" valueType="num">
                                      <p:cBhvr>
                                        <p:cTn id="63" dur="2000" fill="hold"/>
                                        <p:tgtEl>
                                          <p:spTgt spid="31"/>
                                        </p:tgtEl>
                                        <p:attrNameLst>
                                          <p:attrName>style.rotation</p:attrName>
                                        </p:attrNameLst>
                                      </p:cBhvr>
                                      <p:tavLst>
                                        <p:tav tm="0">
                                          <p:val>
                                            <p:fltVal val="90"/>
                                          </p:val>
                                        </p:tav>
                                        <p:tav tm="100000">
                                          <p:val>
                                            <p:fltVal val="0"/>
                                          </p:val>
                                        </p:tav>
                                      </p:tavLst>
                                    </p:anim>
                                    <p:animEffect transition="in" filter="fade">
                                      <p:cBhvr>
                                        <p:cTn id="64" dur="2000"/>
                                        <p:tgtEl>
                                          <p:spTgt spid="31"/>
                                        </p:tgtEl>
                                      </p:cBhvr>
                                    </p:animEffect>
                                  </p:childTnLst>
                                </p:cTn>
                              </p:par>
                              <p:par>
                                <p:cTn id="65" presetID="31" presetClass="entr" presetSubtype="0" fill="hold" nodeType="withEffect">
                                  <p:stCondLst>
                                    <p:cond delay="300"/>
                                  </p:stCondLst>
                                  <p:childTnLst>
                                    <p:set>
                                      <p:cBhvr>
                                        <p:cTn id="66" dur="1" fill="hold">
                                          <p:stCondLst>
                                            <p:cond delay="0"/>
                                          </p:stCondLst>
                                        </p:cTn>
                                        <p:tgtEl>
                                          <p:spTgt spid="34"/>
                                        </p:tgtEl>
                                        <p:attrNameLst>
                                          <p:attrName>style.visibility</p:attrName>
                                        </p:attrNameLst>
                                      </p:cBhvr>
                                      <p:to>
                                        <p:strVal val="visible"/>
                                      </p:to>
                                    </p:set>
                                    <p:anim calcmode="lin" valueType="num">
                                      <p:cBhvr>
                                        <p:cTn id="67" dur="2000" fill="hold"/>
                                        <p:tgtEl>
                                          <p:spTgt spid="34"/>
                                        </p:tgtEl>
                                        <p:attrNameLst>
                                          <p:attrName>ppt_w</p:attrName>
                                        </p:attrNameLst>
                                      </p:cBhvr>
                                      <p:tavLst>
                                        <p:tav tm="0">
                                          <p:val>
                                            <p:fltVal val="0"/>
                                          </p:val>
                                        </p:tav>
                                        <p:tav tm="100000">
                                          <p:val>
                                            <p:strVal val="#ppt_w"/>
                                          </p:val>
                                        </p:tav>
                                      </p:tavLst>
                                    </p:anim>
                                    <p:anim calcmode="lin" valueType="num">
                                      <p:cBhvr>
                                        <p:cTn id="68" dur="2000" fill="hold"/>
                                        <p:tgtEl>
                                          <p:spTgt spid="34"/>
                                        </p:tgtEl>
                                        <p:attrNameLst>
                                          <p:attrName>ppt_h</p:attrName>
                                        </p:attrNameLst>
                                      </p:cBhvr>
                                      <p:tavLst>
                                        <p:tav tm="0">
                                          <p:val>
                                            <p:fltVal val="0"/>
                                          </p:val>
                                        </p:tav>
                                        <p:tav tm="100000">
                                          <p:val>
                                            <p:strVal val="#ppt_h"/>
                                          </p:val>
                                        </p:tav>
                                      </p:tavLst>
                                    </p:anim>
                                    <p:anim calcmode="lin" valueType="num">
                                      <p:cBhvr>
                                        <p:cTn id="69" dur="2000" fill="hold"/>
                                        <p:tgtEl>
                                          <p:spTgt spid="34"/>
                                        </p:tgtEl>
                                        <p:attrNameLst>
                                          <p:attrName>style.rotation</p:attrName>
                                        </p:attrNameLst>
                                      </p:cBhvr>
                                      <p:tavLst>
                                        <p:tav tm="0">
                                          <p:val>
                                            <p:fltVal val="90"/>
                                          </p:val>
                                        </p:tav>
                                        <p:tav tm="100000">
                                          <p:val>
                                            <p:fltVal val="0"/>
                                          </p:val>
                                        </p:tav>
                                      </p:tavLst>
                                    </p:anim>
                                    <p:animEffect transition="in" filter="fade">
                                      <p:cBhvr>
                                        <p:cTn id="70" dur="2000"/>
                                        <p:tgtEl>
                                          <p:spTgt spid="34"/>
                                        </p:tgtEl>
                                      </p:cBhvr>
                                    </p:animEffect>
                                  </p:childTnLst>
                                </p:cTn>
                              </p:par>
                              <p:par>
                                <p:cTn id="71" presetID="31" presetClass="entr" presetSubtype="0" fill="hold" nodeType="withEffect">
                                  <p:stCondLst>
                                    <p:cond delay="30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000" fill="hold"/>
                                        <p:tgtEl>
                                          <p:spTgt spid="37"/>
                                        </p:tgtEl>
                                        <p:attrNameLst>
                                          <p:attrName>ppt_w</p:attrName>
                                        </p:attrNameLst>
                                      </p:cBhvr>
                                      <p:tavLst>
                                        <p:tav tm="0">
                                          <p:val>
                                            <p:fltVal val="0"/>
                                          </p:val>
                                        </p:tav>
                                        <p:tav tm="100000">
                                          <p:val>
                                            <p:strVal val="#ppt_w"/>
                                          </p:val>
                                        </p:tav>
                                      </p:tavLst>
                                    </p:anim>
                                    <p:anim calcmode="lin" valueType="num">
                                      <p:cBhvr>
                                        <p:cTn id="74" dur="2000" fill="hold"/>
                                        <p:tgtEl>
                                          <p:spTgt spid="37"/>
                                        </p:tgtEl>
                                        <p:attrNameLst>
                                          <p:attrName>ppt_h</p:attrName>
                                        </p:attrNameLst>
                                      </p:cBhvr>
                                      <p:tavLst>
                                        <p:tav tm="0">
                                          <p:val>
                                            <p:fltVal val="0"/>
                                          </p:val>
                                        </p:tav>
                                        <p:tav tm="100000">
                                          <p:val>
                                            <p:strVal val="#ppt_h"/>
                                          </p:val>
                                        </p:tav>
                                      </p:tavLst>
                                    </p:anim>
                                    <p:anim calcmode="lin" valueType="num">
                                      <p:cBhvr>
                                        <p:cTn id="75" dur="2000" fill="hold"/>
                                        <p:tgtEl>
                                          <p:spTgt spid="37"/>
                                        </p:tgtEl>
                                        <p:attrNameLst>
                                          <p:attrName>style.rotation</p:attrName>
                                        </p:attrNameLst>
                                      </p:cBhvr>
                                      <p:tavLst>
                                        <p:tav tm="0">
                                          <p:val>
                                            <p:fltVal val="90"/>
                                          </p:val>
                                        </p:tav>
                                        <p:tav tm="100000">
                                          <p:val>
                                            <p:fltVal val="0"/>
                                          </p:val>
                                        </p:tav>
                                      </p:tavLst>
                                    </p:anim>
                                    <p:animEffect transition="in" filter="fade">
                                      <p:cBhvr>
                                        <p:cTn id="76" dur="2000"/>
                                        <p:tgtEl>
                                          <p:spTgt spid="37"/>
                                        </p:tgtEl>
                                      </p:cBhvr>
                                    </p:animEffect>
                                  </p:childTnLst>
                                </p:cTn>
                              </p:par>
                              <p:par>
                                <p:cTn id="77" presetID="12" presetClass="entr" presetSubtype="1" fill="hold" grpId="0" nodeType="withEffect">
                                  <p:stCondLst>
                                    <p:cond delay="2000"/>
                                  </p:stCondLst>
                                  <p:iterate type="lt">
                                    <p:tmPct val="20000"/>
                                  </p:iterate>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p:tgtEl>
                                          <p:spTgt spid="57"/>
                                        </p:tgtEl>
                                        <p:attrNameLst>
                                          <p:attrName>ppt_y</p:attrName>
                                        </p:attrNameLst>
                                      </p:cBhvr>
                                      <p:tavLst>
                                        <p:tav tm="0">
                                          <p:val>
                                            <p:strVal val="#ppt_y-#ppt_h*1.125000"/>
                                          </p:val>
                                        </p:tav>
                                        <p:tav tm="100000">
                                          <p:val>
                                            <p:strVal val="#ppt_y"/>
                                          </p:val>
                                        </p:tav>
                                      </p:tavLst>
                                    </p:anim>
                                    <p:animEffect transition="in" filter="wipe(down)">
                                      <p:cBhvr>
                                        <p:cTn id="80" dur="500"/>
                                        <p:tgtEl>
                                          <p:spTgt spid="57"/>
                                        </p:tgtEl>
                                      </p:cBhvr>
                                    </p:animEffect>
                                  </p:childTnLst>
                                </p:cTn>
                              </p:par>
                              <p:par>
                                <p:cTn id="81" presetID="12" presetClass="entr" presetSubtype="4" fill="hold" grpId="0" nodeType="withEffect">
                                  <p:stCondLst>
                                    <p:cond delay="320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23" presetClass="entr" presetSubtype="16" fill="hold" grpId="0" nodeType="withEffect">
                                  <p:stCondLst>
                                    <p:cond delay="4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500" fill="hold"/>
                                        <p:tgtEl>
                                          <p:spTgt spid="58"/>
                                        </p:tgtEl>
                                        <p:attrNameLst>
                                          <p:attrName>ppt_w</p:attrName>
                                        </p:attrNameLst>
                                      </p:cBhvr>
                                      <p:tavLst>
                                        <p:tav tm="0">
                                          <p:val>
                                            <p:fltVal val="0"/>
                                          </p:val>
                                        </p:tav>
                                        <p:tav tm="100000">
                                          <p:val>
                                            <p:strVal val="#ppt_w"/>
                                          </p:val>
                                        </p:tav>
                                      </p:tavLst>
                                    </p:anim>
                                    <p:anim calcmode="lin" valueType="num">
                                      <p:cBhvr>
                                        <p:cTn id="88" dur="500" fill="hold"/>
                                        <p:tgtEl>
                                          <p:spTgt spid="58"/>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4500"/>
                                  </p:stCondLst>
                                  <p:childTnLst>
                                    <p:set>
                                      <p:cBhvr>
                                        <p:cTn id="90" dur="1" fill="hold">
                                          <p:stCondLst>
                                            <p:cond delay="0"/>
                                          </p:stCondLst>
                                        </p:cTn>
                                        <p:tgtEl>
                                          <p:spTgt spid="43"/>
                                        </p:tgtEl>
                                        <p:attrNameLst>
                                          <p:attrName>style.visibility</p:attrName>
                                        </p:attrNameLst>
                                      </p:cBhvr>
                                      <p:to>
                                        <p:strVal val="visible"/>
                                      </p:to>
                                    </p:set>
                                    <p:anim calcmode="lin" valueType="num">
                                      <p:cBhvr>
                                        <p:cTn id="91" dur="500" fill="hold"/>
                                        <p:tgtEl>
                                          <p:spTgt spid="43"/>
                                        </p:tgtEl>
                                        <p:attrNameLst>
                                          <p:attrName>ppt_w</p:attrName>
                                        </p:attrNameLst>
                                      </p:cBhvr>
                                      <p:tavLst>
                                        <p:tav tm="0">
                                          <p:val>
                                            <p:fltVal val="0"/>
                                          </p:val>
                                        </p:tav>
                                        <p:tav tm="100000">
                                          <p:val>
                                            <p:strVal val="#ppt_w"/>
                                          </p:val>
                                        </p:tav>
                                      </p:tavLst>
                                    </p:anim>
                                    <p:anim calcmode="lin" valueType="num">
                                      <p:cBhvr>
                                        <p:cTn id="92" dur="50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13" grpId="0" animBg="1"/>
      <p:bldP spid="12"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ata center"/>
          <p:cNvPicPr>
            <a:picLocks noChangeAspect="1" noChangeArrowheads="1"/>
          </p:cNvPicPr>
          <p:nvPr/>
        </p:nvPicPr>
        <p:blipFill>
          <a:blip r:embed="rId3" cstate="print"/>
          <a:srcRect/>
          <a:stretch>
            <a:fillRect/>
          </a:stretch>
        </p:blipFill>
        <p:spPr bwMode="auto">
          <a:xfrm>
            <a:off x="458307" y="1262613"/>
            <a:ext cx="4461563" cy="3291002"/>
          </a:xfrm>
          <a:prstGeom prst="rect">
            <a:avLst/>
          </a:prstGeom>
          <a:noFill/>
        </p:spPr>
      </p:pic>
      <p:pic>
        <p:nvPicPr>
          <p:cNvPr id="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11698" y="3132588"/>
            <a:ext cx="443206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72200" y="1237754"/>
            <a:ext cx="1762522" cy="176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628650" y="4946134"/>
            <a:ext cx="3488660" cy="400110"/>
          </a:xfrm>
          <a:prstGeom prst="rect">
            <a:avLst/>
          </a:prstGeom>
          <a:noFill/>
        </p:spPr>
        <p:txBody>
          <a:bodyPr wrap="square" rtlCol="0">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D</a:t>
            </a:r>
            <a:r>
              <a:rPr lang="en-US" altLang="zh-CN" sz="2000" b="1" dirty="0" smtClean="0">
                <a:latin typeface="Times New Roman" panose="02020603050405020304" pitchFamily="18" charset="0"/>
                <a:cs typeface="Times New Roman" panose="02020603050405020304" pitchFamily="18" charset="0"/>
              </a:rPr>
              <a:t>ata </a:t>
            </a:r>
            <a:r>
              <a:rPr lang="en-US" altLang="zh-CN" sz="2000" b="1" dirty="0" smtClean="0">
                <a:solidFill>
                  <a:srgbClr val="FF0000"/>
                </a:solidFill>
                <a:latin typeface="Times New Roman" panose="02020603050405020304" pitchFamily="18" charset="0"/>
                <a:cs typeface="Times New Roman" panose="02020603050405020304" pitchFamily="18" charset="0"/>
              </a:rPr>
              <a:t>r</a:t>
            </a:r>
            <a:r>
              <a:rPr lang="en-US" altLang="zh-CN" sz="2000" b="1" dirty="0" smtClean="0">
                <a:latin typeface="Times New Roman" panose="02020603050405020304" pitchFamily="18" charset="0"/>
                <a:cs typeface="Times New Roman" panose="02020603050405020304" pitchFamily="18" charset="0"/>
              </a:rPr>
              <a:t>ich</a:t>
            </a:r>
            <a:r>
              <a:rPr lang="zh-CN" altLang="en-US" sz="2000" b="1" dirty="0" smtClean="0">
                <a:latin typeface="Times New Roman" panose="02020603050405020304" pitchFamily="18" charset="0"/>
                <a:cs typeface="Times New Roman" panose="02020603050405020304" pitchFamily="18" charset="0"/>
              </a:rPr>
              <a:t>， </a:t>
            </a:r>
            <a:r>
              <a:rPr lang="en-US" altLang="zh-CN" sz="2000" b="1" dirty="0" smtClean="0">
                <a:solidFill>
                  <a:srgbClr val="FF0000"/>
                </a:solidFill>
                <a:latin typeface="Times New Roman" panose="02020603050405020304" pitchFamily="18" charset="0"/>
                <a:cs typeface="Times New Roman" panose="02020603050405020304" pitchFamily="18" charset="0"/>
              </a:rPr>
              <a:t>i</a:t>
            </a:r>
            <a:r>
              <a:rPr lang="en-US" altLang="zh-CN" sz="2000" b="1" dirty="0" smtClean="0">
                <a:latin typeface="Times New Roman" panose="02020603050405020304" pitchFamily="18" charset="0"/>
                <a:cs typeface="Times New Roman" panose="02020603050405020304" pitchFamily="18" charset="0"/>
              </a:rPr>
              <a:t>nformation </a:t>
            </a:r>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en-US" altLang="zh-CN" sz="2000" b="1" dirty="0" smtClean="0">
                <a:latin typeface="Times New Roman" panose="02020603050405020304" pitchFamily="18" charset="0"/>
                <a:cs typeface="Times New Roman" panose="02020603050405020304" pitchFamily="18" charset="0"/>
              </a:rPr>
              <a:t>oor</a:t>
            </a:r>
            <a:endParaRPr lang="zh-CN" altLang="en-US" sz="2000"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240142" y="854513"/>
            <a:ext cx="4512364" cy="461665"/>
          </a:xfrm>
          <a:prstGeom prst="rect">
            <a:avLst/>
          </a:prstGeom>
          <a:noFill/>
        </p:spPr>
        <p:txBody>
          <a:bodyPr wrap="square" rtlCol="0">
            <a:spAutoFit/>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谷歌的信息处理中心</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文本框 11"/>
          <p:cNvSpPr txBox="1"/>
          <p:nvPr/>
        </p:nvSpPr>
        <p:spPr>
          <a:xfrm>
            <a:off x="370990" y="5325358"/>
            <a:ext cx="3940708" cy="830997"/>
          </a:xfrm>
          <a:prstGeom prst="rect">
            <a:avLst/>
          </a:prstGeom>
          <a:noFill/>
        </p:spPr>
        <p:txBody>
          <a:bodyPr wrap="square" rtlCol="0">
            <a:spAutoFit/>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世界上能够处理使用的数据仅占产生数据的</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0.5%</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日期占位符 8"/>
          <p:cNvSpPr>
            <a:spLocks noGrp="1"/>
          </p:cNvSpPr>
          <p:nvPr>
            <p:ph type="dt" sz="half" idx="2"/>
          </p:nvPr>
        </p:nvSpPr>
        <p:spPr/>
        <p:txBody>
          <a:bodyPr/>
          <a:lstStyle/>
          <a:p>
            <a:fld id="{656FA2FC-23DA-47EC-B9A1-9FC6CEB73FBB}" type="datetime1">
              <a:rPr lang="zh-CN" altLang="en-US" smtClean="0"/>
              <a:t>2021/8/30</a:t>
            </a:fld>
            <a:endParaRPr lang="zh-CN" altLang="en-US"/>
          </a:p>
        </p:txBody>
      </p:sp>
      <p:sp>
        <p:nvSpPr>
          <p:cNvPr id="13" name="页脚占位符 12"/>
          <p:cNvSpPr>
            <a:spLocks noGrp="1"/>
          </p:cNvSpPr>
          <p:nvPr>
            <p:ph type="ftr" sz="quarter" idx="3"/>
          </p:nvPr>
        </p:nvSpPr>
        <p:spPr/>
        <p:txBody>
          <a:bodyPr/>
          <a:lstStyle/>
          <a:p>
            <a:r>
              <a:rPr lang="zh-CN" altLang="en-US" smtClean="0"/>
              <a:t>走进数据科学</a:t>
            </a:r>
            <a:endParaRPr lang="zh-CN" altLang="en-US"/>
          </a:p>
        </p:txBody>
      </p:sp>
      <p:sp>
        <p:nvSpPr>
          <p:cNvPr id="14" name="灯片编号占位符 13"/>
          <p:cNvSpPr>
            <a:spLocks noGrp="1"/>
          </p:cNvSpPr>
          <p:nvPr>
            <p:ph type="sldNum" sz="quarter" idx="4"/>
          </p:nvPr>
        </p:nvSpPr>
        <p:spPr/>
        <p:txBody>
          <a:bodyPr/>
          <a:lstStyle/>
          <a:p>
            <a:fld id="{B56BBEF4-C866-47E6-949C-7ADFB3A5A8F5}" type="slidenum">
              <a:rPr lang="zh-CN" altLang="en-US" smtClean="0"/>
              <a:pPr/>
              <a:t>10</a:t>
            </a:fld>
            <a:endParaRPr lang="zh-CN" altLang="en-US"/>
          </a:p>
        </p:txBody>
      </p:sp>
      <p:sp>
        <p:nvSpPr>
          <p:cNvPr id="15" name="文本框 14"/>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72974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C:\Documents and Settings\Linda\Local Settings\Temporary Internet Files\Content.IE5\5UHR9NGK\MCPE03785_0000[1].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16946" y="1326029"/>
            <a:ext cx="3094776" cy="3468986"/>
          </a:xfrm>
          <a:prstGeom prst="rect">
            <a:avLst/>
          </a:prstGeom>
          <a:noFill/>
        </p:spPr>
      </p:pic>
      <p:pic>
        <p:nvPicPr>
          <p:cNvPr id="9" name="Picture 12" descr="C:\Documents and Settings\Linda\Local Settings\Temporary Internet Files\Content.IE5\Q2TI8YH7\MCj02306070000[1].wm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7346" y="1402229"/>
            <a:ext cx="3352800" cy="3100598"/>
          </a:xfrm>
          <a:prstGeom prst="rect">
            <a:avLst/>
          </a:prstGeom>
          <a:noFill/>
        </p:spPr>
      </p:pic>
      <p:sp>
        <p:nvSpPr>
          <p:cNvPr id="11" name="Rectangle 3"/>
          <p:cNvSpPr txBox="1">
            <a:spLocks noChangeArrowheads="1"/>
          </p:cNvSpPr>
          <p:nvPr/>
        </p:nvSpPr>
        <p:spPr>
          <a:xfrm>
            <a:off x="406391" y="5169445"/>
            <a:ext cx="8442045" cy="1210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spcAft>
                <a:spcPts val="1200"/>
              </a:spcAft>
              <a:buNone/>
            </a:pPr>
            <a:r>
              <a:rPr lang="zh-CN" altLang="en-US" b="1" dirty="0" smtClean="0">
                <a:latin typeface="楷体" panose="02010609060101010101" pitchFamily="49" charset="-122"/>
                <a:ea typeface="楷体" panose="02010609060101010101" pitchFamily="49" charset="-122"/>
              </a:rPr>
              <a:t>如果将</a:t>
            </a:r>
            <a:r>
              <a:rPr lang="zh-CN" altLang="en-US" b="1" dirty="0">
                <a:latin typeface="楷体" panose="02010609060101010101" pitchFamily="49" charset="-122"/>
                <a:ea typeface="楷体" panose="02010609060101010101" pitchFamily="49" charset="-122"/>
              </a:rPr>
              <a:t>数据仓库（</a:t>
            </a:r>
            <a:r>
              <a:rPr lang="en-US" altLang="zh-CN" b="1" dirty="0">
                <a:latin typeface="楷体" panose="02010609060101010101" pitchFamily="49" charset="-122"/>
                <a:ea typeface="楷体" panose="02010609060101010101" pitchFamily="49" charset="-122"/>
              </a:rPr>
              <a:t>Data Warehouse</a:t>
            </a:r>
            <a:r>
              <a:rPr lang="zh-CN" altLang="en-US" b="1" dirty="0">
                <a:latin typeface="楷体" panose="02010609060101010101" pitchFamily="49" charset="-122"/>
                <a:ea typeface="楷体" panose="02010609060101010101" pitchFamily="49" charset="-122"/>
              </a:rPr>
              <a:t>）比作矿井，那么数据挖掘（</a:t>
            </a:r>
            <a:r>
              <a:rPr lang="en-US" altLang="zh-CN" b="1" dirty="0">
                <a:latin typeface="楷体" panose="02010609060101010101" pitchFamily="49" charset="-122"/>
                <a:ea typeface="楷体" panose="02010609060101010101" pitchFamily="49" charset="-122"/>
              </a:rPr>
              <a:t>Data Mining</a:t>
            </a:r>
            <a:r>
              <a:rPr lang="zh-CN" altLang="en-US" b="1" dirty="0">
                <a:latin typeface="楷体" panose="02010609060101010101" pitchFamily="49" charset="-122"/>
                <a:ea typeface="楷体" panose="02010609060101010101" pitchFamily="49" charset="-122"/>
              </a:rPr>
              <a:t>）就是深入矿井采矿的工作 </a:t>
            </a:r>
          </a:p>
        </p:txBody>
      </p:sp>
      <p:sp>
        <p:nvSpPr>
          <p:cNvPr id="2" name="日期占位符 1"/>
          <p:cNvSpPr>
            <a:spLocks noGrp="1"/>
          </p:cNvSpPr>
          <p:nvPr>
            <p:ph type="dt" sz="half" idx="2"/>
          </p:nvPr>
        </p:nvSpPr>
        <p:spPr/>
        <p:txBody>
          <a:bodyPr/>
          <a:lstStyle/>
          <a:p>
            <a:fld id="{3729F6A6-2242-4993-9276-458EAA415B12}" type="datetime1">
              <a:rPr lang="zh-CN" altLang="en-US" smtClean="0"/>
              <a:t>2021/8/30</a:t>
            </a:fld>
            <a:endParaRPr lang="zh-CN" altLang="en-US"/>
          </a:p>
        </p:txBody>
      </p:sp>
      <p:sp>
        <p:nvSpPr>
          <p:cNvPr id="3" name="页脚占位符 2"/>
          <p:cNvSpPr>
            <a:spLocks noGrp="1"/>
          </p:cNvSpPr>
          <p:nvPr>
            <p:ph type="ftr" sz="quarter" idx="3"/>
          </p:nvPr>
        </p:nvSpPr>
        <p:spPr/>
        <p:txBody>
          <a:bodyPr/>
          <a:lstStyle/>
          <a:p>
            <a:r>
              <a:rPr lang="zh-CN" altLang="en-US" smtClean="0"/>
              <a:t>走进数据科学</a:t>
            </a:r>
            <a:endParaRPr lang="zh-CN" altLang="en-US"/>
          </a:p>
        </p:txBody>
      </p:sp>
      <p:sp>
        <p:nvSpPr>
          <p:cNvPr id="8" name="灯片编号占位符 7"/>
          <p:cNvSpPr>
            <a:spLocks noGrp="1"/>
          </p:cNvSpPr>
          <p:nvPr>
            <p:ph type="sldNum" sz="quarter" idx="4"/>
          </p:nvPr>
        </p:nvSpPr>
        <p:spPr/>
        <p:txBody>
          <a:bodyPr/>
          <a:lstStyle/>
          <a:p>
            <a:fld id="{B56BBEF4-C866-47E6-949C-7ADFB3A5A8F5}" type="slidenum">
              <a:rPr lang="zh-CN" altLang="en-US" smtClean="0"/>
              <a:pPr/>
              <a:t>11</a:t>
            </a:fld>
            <a:endParaRPr lang="zh-CN" altLang="en-US"/>
          </a:p>
        </p:txBody>
      </p:sp>
      <p:sp>
        <p:nvSpPr>
          <p:cNvPr id="12" name="文本框 11"/>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57451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7349" y="1005810"/>
            <a:ext cx="8368723" cy="5238357"/>
          </a:xfrm>
          <a:prstGeom prst="rect">
            <a:avLst/>
          </a:prstGeom>
        </p:spPr>
        <p:txBody>
          <a:bodyPr wrap="square">
            <a:spAutoFit/>
          </a:bodyPr>
          <a:lstStyle/>
          <a:p>
            <a:pPr marL="228600" indent="-228600" algn="just" defTabSz="914400">
              <a:lnSpc>
                <a:spcPct val="90000"/>
              </a:lnSpc>
              <a:spcBef>
                <a:spcPts val="2400"/>
              </a:spcBef>
              <a:buFont typeface="Arial" panose="020B0604020202020204" pitchFamily="34" charset="0"/>
              <a:buChar char="•"/>
            </a:pPr>
            <a:r>
              <a:rPr lang="zh-CN" altLang="en-US" sz="2800" b="1" dirty="0">
                <a:latin typeface="黑体" panose="02010609060101010101" pitchFamily="49" charset="-122"/>
                <a:ea typeface="黑体" panose="02010609060101010101" pitchFamily="49" charset="-122"/>
              </a:rPr>
              <a:t>数据</a:t>
            </a:r>
            <a:r>
              <a:rPr lang="zh-CN" altLang="en-US" sz="2800" b="1" dirty="0" smtClean="0">
                <a:latin typeface="黑体" panose="02010609060101010101" pitchFamily="49" charset="-122"/>
                <a:ea typeface="黑体" panose="02010609060101010101" pitchFamily="49" charset="-122"/>
              </a:rPr>
              <a:t>仓库</a:t>
            </a:r>
            <a:endParaRPr lang="zh-CN" altLang="en-US" sz="2800" b="1" dirty="0">
              <a:latin typeface="黑体" panose="02010609060101010101" pitchFamily="49" charset="-122"/>
              <a:ea typeface="黑体" panose="02010609060101010101" pitchFamily="49" charset="-122"/>
            </a:endParaRPr>
          </a:p>
          <a:p>
            <a:pPr lvl="1" algn="just"/>
            <a:r>
              <a:rPr lang="zh-CN" altLang="en-US" sz="2400" b="1" u="sng" dirty="0">
                <a:solidFill>
                  <a:srgbClr val="0000FF"/>
                </a:solidFill>
                <a:latin typeface="楷体" panose="02010609060101010101" pitchFamily="49" charset="-122"/>
                <a:ea typeface="楷体" panose="02010609060101010101" pitchFamily="49" charset="-122"/>
              </a:rPr>
              <a:t>数据仓库</a:t>
            </a:r>
            <a:r>
              <a:rPr lang="zh-CN" altLang="en-US" sz="2400" b="1" dirty="0">
                <a:latin typeface="楷体" panose="02010609060101010101" pitchFamily="49" charset="-122"/>
                <a:ea typeface="楷体" panose="02010609060101010101" pitchFamily="49" charset="-122"/>
              </a:rPr>
              <a:t>就是一个</a:t>
            </a:r>
            <a:r>
              <a:rPr lang="zh-CN" altLang="en-US" sz="2400" b="1" dirty="0">
                <a:solidFill>
                  <a:srgbClr val="FF0000"/>
                </a:solidFill>
                <a:latin typeface="楷体" panose="02010609060101010101" pitchFamily="49" charset="-122"/>
                <a:ea typeface="楷体" panose="02010609060101010101" pitchFamily="49" charset="-122"/>
              </a:rPr>
              <a:t>面向主题的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Subject Oriented</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集成的</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Integrate</a:t>
            </a:r>
            <a:r>
              <a:rPr lang="zh-CN" altLang="en-US" sz="2400" b="1"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相对稳定的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Non-Volatile</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反映历史变化</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Time Variant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rPr>
              <a:t>的数据集合，通常用于辅助决策支持</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DDS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228600" indent="-228600" algn="just" defTabSz="914400">
              <a:lnSpc>
                <a:spcPct val="90000"/>
              </a:lnSpc>
              <a:spcBef>
                <a:spcPts val="2400"/>
              </a:spcBef>
              <a:buFont typeface="Arial" panose="020B0604020202020204" pitchFamily="34" charset="0"/>
              <a:buChar char="•"/>
            </a:pPr>
            <a:r>
              <a:rPr lang="zh-CN" altLang="en-US" sz="2800" b="1" dirty="0" smtClean="0">
                <a:latin typeface="黑体" panose="02010609060101010101" pitchFamily="49" charset="-122"/>
                <a:ea typeface="黑体" panose="02010609060101010101" pitchFamily="49" charset="-122"/>
              </a:rPr>
              <a:t>数据挖掘</a:t>
            </a:r>
            <a:endParaRPr lang="zh-CN" altLang="en-US" sz="2800" b="1" dirty="0">
              <a:latin typeface="黑体" panose="02010609060101010101" pitchFamily="49" charset="-122"/>
              <a:ea typeface="黑体" panose="02010609060101010101" pitchFamily="49" charset="-122"/>
            </a:endParaRPr>
          </a:p>
          <a:p>
            <a:pPr lvl="1" algn="just"/>
            <a:r>
              <a:rPr lang="zh-CN" altLang="en-US" sz="2400" b="1" u="sng" dirty="0">
                <a:solidFill>
                  <a:srgbClr val="0000FF"/>
                </a:solidFill>
                <a:latin typeface="楷体" panose="02010609060101010101" pitchFamily="49" charset="-122"/>
                <a:ea typeface="楷体" panose="02010609060101010101" pitchFamily="49" charset="-122"/>
              </a:rPr>
              <a:t>数据挖掘</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(Data Mining)</a:t>
            </a:r>
            <a:r>
              <a:rPr lang="zh-CN" altLang="en-US" sz="2400" b="1" dirty="0">
                <a:latin typeface="楷体" panose="02010609060101010101" pitchFamily="49" charset="-122"/>
                <a:ea typeface="楷体" panose="02010609060101010101" pitchFamily="49" charset="-122"/>
              </a:rPr>
              <a:t>，就是从大量数据中获取有效的、新颖的、潜在有用的、最终可理解的模式的非平凡</a:t>
            </a:r>
            <a:r>
              <a:rPr lang="zh-CN" altLang="en-US" sz="2400" b="1" dirty="0" smtClean="0">
                <a:latin typeface="楷体" panose="02010609060101010101" pitchFamily="49" charset="-122"/>
                <a:ea typeface="楷体" panose="02010609060101010101" pitchFamily="49" charset="-122"/>
              </a:rPr>
              <a:t>过程。简单</a:t>
            </a:r>
            <a:r>
              <a:rPr lang="zh-CN" altLang="en-US" sz="2400" b="1" dirty="0">
                <a:latin typeface="楷体" panose="02010609060101010101" pitchFamily="49" charset="-122"/>
                <a:ea typeface="楷体" panose="02010609060101010101" pitchFamily="49" charset="-122"/>
              </a:rPr>
              <a:t>的说，</a:t>
            </a:r>
            <a:r>
              <a:rPr lang="zh-CN" altLang="en-US" sz="2400" b="1" dirty="0">
                <a:solidFill>
                  <a:srgbClr val="FF0000"/>
                </a:solidFill>
                <a:latin typeface="楷体" panose="02010609060101010101" pitchFamily="49" charset="-122"/>
                <a:ea typeface="楷体" panose="02010609060101010101" pitchFamily="49" charset="-122"/>
              </a:rPr>
              <a:t>数据挖掘就是从大量数据中提取或“挖掘”知识</a:t>
            </a:r>
            <a:r>
              <a:rPr lang="zh-CN" altLang="en-US" sz="2400" b="1" dirty="0">
                <a:latin typeface="楷体" panose="02010609060101010101" pitchFamily="49" charset="-122"/>
                <a:ea typeface="楷体" panose="02010609060101010101" pitchFamily="49" charset="-122"/>
              </a:rPr>
              <a:t>，又被称为数据库中的知识发现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(Knowledge Discovery in Database, KDD) </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lvl="1" algn="just"/>
            <a:r>
              <a:rPr lang="zh-CN" altLang="en-US" sz="2400" b="1" u="sng" dirty="0">
                <a:solidFill>
                  <a:srgbClr val="0000FF"/>
                </a:solidFill>
                <a:latin typeface="楷体" panose="02010609060101010101" pitchFamily="49" charset="-122"/>
                <a:ea typeface="楷体" panose="02010609060101010101" pitchFamily="49" charset="-122"/>
              </a:rPr>
              <a:t>数据挖掘</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是从大型数据集中发现有用的模式和趋势的过程</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lvl="1" algn="just"/>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日期占位符 5"/>
          <p:cNvSpPr>
            <a:spLocks noGrp="1"/>
          </p:cNvSpPr>
          <p:nvPr>
            <p:ph type="dt" sz="half" idx="2"/>
          </p:nvPr>
        </p:nvSpPr>
        <p:spPr/>
        <p:txBody>
          <a:bodyPr/>
          <a:lstStyle/>
          <a:p>
            <a:fld id="{A4AE1F19-6342-4E99-BB74-D634764F6D2B}" type="datetime1">
              <a:rPr lang="zh-CN" altLang="en-US" smtClean="0"/>
              <a:t>2021/8/30</a:t>
            </a:fld>
            <a:endParaRPr lang="zh-CN" altLang="en-US"/>
          </a:p>
        </p:txBody>
      </p:sp>
      <p:sp>
        <p:nvSpPr>
          <p:cNvPr id="8" name="页脚占位符 7"/>
          <p:cNvSpPr>
            <a:spLocks noGrp="1"/>
          </p:cNvSpPr>
          <p:nvPr>
            <p:ph type="ftr" sz="quarter" idx="3"/>
          </p:nvPr>
        </p:nvSpPr>
        <p:spPr/>
        <p:txBody>
          <a:bodyPr/>
          <a:lstStyle/>
          <a:p>
            <a:r>
              <a:rPr lang="zh-CN" altLang="en-US" smtClean="0"/>
              <a:t>走进数据科学</a:t>
            </a:r>
            <a:endParaRPr lang="zh-CN" altLang="en-US"/>
          </a:p>
        </p:txBody>
      </p:sp>
      <p:sp>
        <p:nvSpPr>
          <p:cNvPr id="9" name="灯片编号占位符 8"/>
          <p:cNvSpPr>
            <a:spLocks noGrp="1"/>
          </p:cNvSpPr>
          <p:nvPr>
            <p:ph type="sldNum" sz="quarter" idx="4"/>
          </p:nvPr>
        </p:nvSpPr>
        <p:spPr/>
        <p:txBody>
          <a:bodyPr/>
          <a:lstStyle/>
          <a:p>
            <a:fld id="{B56BBEF4-C866-47E6-949C-7ADFB3A5A8F5}" type="slidenum">
              <a:rPr lang="zh-CN" altLang="en-US" smtClean="0"/>
              <a:pPr/>
              <a:t>12</a:t>
            </a:fld>
            <a:endParaRPr lang="zh-CN" altLang="en-US"/>
          </a:p>
        </p:txBody>
      </p:sp>
      <p:sp>
        <p:nvSpPr>
          <p:cNvPr id="10" name="文本框 9"/>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732870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120139738"/>
              </p:ext>
            </p:extLst>
          </p:nvPr>
        </p:nvGraphicFramePr>
        <p:xfrm>
          <a:off x="-4042" y="878811"/>
          <a:ext cx="9148042"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日期占位符 5"/>
          <p:cNvSpPr>
            <a:spLocks noGrp="1"/>
          </p:cNvSpPr>
          <p:nvPr>
            <p:ph type="dt" sz="half" idx="2"/>
          </p:nvPr>
        </p:nvSpPr>
        <p:spPr/>
        <p:txBody>
          <a:bodyPr/>
          <a:lstStyle/>
          <a:p>
            <a:fld id="{6DC4FE8C-E88C-4EFF-8CD9-CCA8B69CD0B1}" type="datetime1">
              <a:rPr lang="zh-CN" altLang="en-US" smtClean="0"/>
              <a:t>2021/8/30</a:t>
            </a:fld>
            <a:endParaRPr lang="zh-CN" altLang="en-US"/>
          </a:p>
        </p:txBody>
      </p:sp>
      <p:sp>
        <p:nvSpPr>
          <p:cNvPr id="8" name="页脚占位符 7"/>
          <p:cNvSpPr>
            <a:spLocks noGrp="1"/>
          </p:cNvSpPr>
          <p:nvPr>
            <p:ph type="ftr" sz="quarter" idx="3"/>
          </p:nvPr>
        </p:nvSpPr>
        <p:spPr/>
        <p:txBody>
          <a:bodyPr/>
          <a:lstStyle/>
          <a:p>
            <a:r>
              <a:rPr lang="zh-CN" altLang="en-US" smtClean="0"/>
              <a:t>走进数据科学</a:t>
            </a:r>
            <a:endParaRPr lang="zh-CN" altLang="en-US"/>
          </a:p>
        </p:txBody>
      </p:sp>
      <p:sp>
        <p:nvSpPr>
          <p:cNvPr id="9" name="灯片编号占位符 8"/>
          <p:cNvSpPr>
            <a:spLocks noGrp="1"/>
          </p:cNvSpPr>
          <p:nvPr>
            <p:ph type="sldNum" sz="quarter" idx="4"/>
          </p:nvPr>
        </p:nvSpPr>
        <p:spPr/>
        <p:txBody>
          <a:bodyPr/>
          <a:lstStyle/>
          <a:p>
            <a:fld id="{B56BBEF4-C866-47E6-949C-7ADFB3A5A8F5}" type="slidenum">
              <a:rPr lang="zh-CN" altLang="en-US" smtClean="0"/>
              <a:pPr/>
              <a:t>13</a:t>
            </a:fld>
            <a:endParaRPr lang="zh-CN" altLang="en-US"/>
          </a:p>
        </p:txBody>
      </p:sp>
      <p:sp>
        <p:nvSpPr>
          <p:cNvPr id="3" name="矩形 2"/>
          <p:cNvSpPr/>
          <p:nvPr/>
        </p:nvSpPr>
        <p:spPr>
          <a:xfrm>
            <a:off x="5209953" y="1321009"/>
            <a:ext cx="3827721" cy="4678204"/>
          </a:xfrm>
          <a:prstGeom prst="rect">
            <a:avLst/>
          </a:prstGeom>
        </p:spPr>
        <p:txBody>
          <a:bodyPr wrap="square">
            <a:spAutoFit/>
          </a:bodyPr>
          <a:lstStyle/>
          <a:p>
            <a:pPr algn="just">
              <a:spcBef>
                <a:spcPts val="600"/>
              </a:spcBef>
              <a:spcAft>
                <a:spcPts val="600"/>
              </a:spcAft>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        数据</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挖掘是计算机学科中的一个</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交叉研究领域</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，其研究方法与多个其他科学紧密</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相连。</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600"/>
              </a:spcBef>
              <a:spcAft>
                <a:spcPts val="600"/>
              </a:spcAft>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自</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1995</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年以来，学术界和工业界共同成立</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了</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ACM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的数据挖掘及知识发现专委会，并组织了国际</a:t>
            </a: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数据挖掘与知识发现</a:t>
            </a:r>
            <a:r>
              <a:rPr lang="zh-CN" altLang="en-US" sz="24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大会</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简称</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ACM SIGKDD)</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后者发展成为数据挖掘领域的顶级国际</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会议。</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0183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71924E5-F3B4-4B84-BA8D-112FD5B014B5}"/>
                                            </p:graphicEl>
                                          </p:spTgt>
                                        </p:tgtEl>
                                        <p:attrNameLst>
                                          <p:attrName>style.visibility</p:attrName>
                                        </p:attrNameLst>
                                      </p:cBhvr>
                                      <p:to>
                                        <p:strVal val="visible"/>
                                      </p:to>
                                    </p:set>
                                    <p:animEffect transition="in" filter="fade">
                                      <p:cBhvr>
                                        <p:cTn id="7" dur="500"/>
                                        <p:tgtEl>
                                          <p:spTgt spid="5">
                                            <p:graphicEl>
                                              <a:dgm id="{D71924E5-F3B4-4B84-BA8D-112FD5B014B5}"/>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256B9C73-7B1E-41AB-B31D-5372862F8FFC}"/>
                                            </p:graphicEl>
                                          </p:spTgt>
                                        </p:tgtEl>
                                        <p:attrNameLst>
                                          <p:attrName>style.visibility</p:attrName>
                                        </p:attrNameLst>
                                      </p:cBhvr>
                                      <p:to>
                                        <p:strVal val="visible"/>
                                      </p:to>
                                    </p:set>
                                    <p:animEffect transition="in" filter="fade">
                                      <p:cBhvr>
                                        <p:cTn id="11" dur="500"/>
                                        <p:tgtEl>
                                          <p:spTgt spid="5">
                                            <p:graphicEl>
                                              <a:dgm id="{256B9C73-7B1E-41AB-B31D-5372862F8FFC}"/>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graphicEl>
                                              <a:dgm id="{D92B7FBA-F81F-49F0-BBF8-56C30004B026}"/>
                                            </p:graphicEl>
                                          </p:spTgt>
                                        </p:tgtEl>
                                        <p:attrNameLst>
                                          <p:attrName>style.visibility</p:attrName>
                                        </p:attrNameLst>
                                      </p:cBhvr>
                                      <p:to>
                                        <p:strVal val="visible"/>
                                      </p:to>
                                    </p:set>
                                    <p:animEffect transition="in" filter="fade">
                                      <p:cBhvr>
                                        <p:cTn id="14" dur="500"/>
                                        <p:tgtEl>
                                          <p:spTgt spid="5">
                                            <p:graphicEl>
                                              <a:dgm id="{D92B7FBA-F81F-49F0-BBF8-56C30004B026}"/>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graphicEl>
                                              <a:dgm id="{E4D18B2D-5BD4-4028-BC93-074605399E52}"/>
                                            </p:graphicEl>
                                          </p:spTgt>
                                        </p:tgtEl>
                                        <p:attrNameLst>
                                          <p:attrName>style.visibility</p:attrName>
                                        </p:attrNameLst>
                                      </p:cBhvr>
                                      <p:to>
                                        <p:strVal val="visible"/>
                                      </p:to>
                                    </p:set>
                                    <p:animEffect transition="in" filter="fade">
                                      <p:cBhvr>
                                        <p:cTn id="18" dur="500"/>
                                        <p:tgtEl>
                                          <p:spTgt spid="5">
                                            <p:graphicEl>
                                              <a:dgm id="{E4D18B2D-5BD4-4028-BC93-074605399E5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DAD4769-8F8C-4437-8000-DB1A29FBBE5F}"/>
                                            </p:graphicEl>
                                          </p:spTgt>
                                        </p:tgtEl>
                                        <p:attrNameLst>
                                          <p:attrName>style.visibility</p:attrName>
                                        </p:attrNameLst>
                                      </p:cBhvr>
                                      <p:to>
                                        <p:strVal val="visible"/>
                                      </p:to>
                                    </p:set>
                                    <p:animEffect transition="in" filter="fade">
                                      <p:cBhvr>
                                        <p:cTn id="21" dur="500"/>
                                        <p:tgtEl>
                                          <p:spTgt spid="5">
                                            <p:graphicEl>
                                              <a:dgm id="{9DAD4769-8F8C-4437-8000-DB1A29FBBE5F}"/>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
                                            <p:graphicEl>
                                              <a:dgm id="{AFD50E63-F934-42B7-8726-1A2B0F5E6AC1}"/>
                                            </p:graphicEl>
                                          </p:spTgt>
                                        </p:tgtEl>
                                        <p:attrNameLst>
                                          <p:attrName>style.visibility</p:attrName>
                                        </p:attrNameLst>
                                      </p:cBhvr>
                                      <p:to>
                                        <p:strVal val="visible"/>
                                      </p:to>
                                    </p:set>
                                    <p:animEffect transition="in" filter="fade">
                                      <p:cBhvr>
                                        <p:cTn id="25" dur="500"/>
                                        <p:tgtEl>
                                          <p:spTgt spid="5">
                                            <p:graphicEl>
                                              <a:dgm id="{AFD50E63-F934-42B7-8726-1A2B0F5E6AC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BDF3442C-731C-4F32-9AE7-857DBC6E6448}"/>
                                            </p:graphicEl>
                                          </p:spTgt>
                                        </p:tgtEl>
                                        <p:attrNameLst>
                                          <p:attrName>style.visibility</p:attrName>
                                        </p:attrNameLst>
                                      </p:cBhvr>
                                      <p:to>
                                        <p:strVal val="visible"/>
                                      </p:to>
                                    </p:set>
                                    <p:animEffect transition="in" filter="fade">
                                      <p:cBhvr>
                                        <p:cTn id="28" dur="500"/>
                                        <p:tgtEl>
                                          <p:spTgt spid="5">
                                            <p:graphicEl>
                                              <a:dgm id="{BDF3442C-731C-4F32-9AE7-857DBC6E6448}"/>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5">
                                            <p:graphicEl>
                                              <a:dgm id="{00FF9880-B45C-4A8F-9038-FC000D96359E}"/>
                                            </p:graphicEl>
                                          </p:spTgt>
                                        </p:tgtEl>
                                        <p:attrNameLst>
                                          <p:attrName>style.visibility</p:attrName>
                                        </p:attrNameLst>
                                      </p:cBhvr>
                                      <p:to>
                                        <p:strVal val="visible"/>
                                      </p:to>
                                    </p:set>
                                    <p:animEffect transition="in" filter="fade">
                                      <p:cBhvr>
                                        <p:cTn id="32" dur="500"/>
                                        <p:tgtEl>
                                          <p:spTgt spid="5">
                                            <p:graphicEl>
                                              <a:dgm id="{00FF9880-B45C-4A8F-9038-FC000D96359E}"/>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CD64E2A7-0188-4842-8113-EB51FC4DACF9}"/>
                                            </p:graphicEl>
                                          </p:spTgt>
                                        </p:tgtEl>
                                        <p:attrNameLst>
                                          <p:attrName>style.visibility</p:attrName>
                                        </p:attrNameLst>
                                      </p:cBhvr>
                                      <p:to>
                                        <p:strVal val="visible"/>
                                      </p:to>
                                    </p:set>
                                    <p:animEffect transition="in" filter="fade">
                                      <p:cBhvr>
                                        <p:cTn id="35" dur="500"/>
                                        <p:tgtEl>
                                          <p:spTgt spid="5">
                                            <p:graphicEl>
                                              <a:dgm id="{CD64E2A7-0188-4842-8113-EB51FC4DACF9}"/>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nvPr>
        </p:nvGraphicFramePr>
        <p:xfrm>
          <a:off x="1524000" y="138314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日期占位符 5"/>
          <p:cNvSpPr>
            <a:spLocks noGrp="1"/>
          </p:cNvSpPr>
          <p:nvPr>
            <p:ph type="dt" sz="half" idx="2"/>
          </p:nvPr>
        </p:nvSpPr>
        <p:spPr/>
        <p:txBody>
          <a:bodyPr/>
          <a:lstStyle/>
          <a:p>
            <a:fld id="{FAFDB068-A179-44E2-9112-993F155E4611}" type="datetime1">
              <a:rPr lang="zh-CN" altLang="en-US" smtClean="0"/>
              <a:t>2021/8/30</a:t>
            </a:fld>
            <a:endParaRPr lang="zh-CN" altLang="en-US"/>
          </a:p>
        </p:txBody>
      </p:sp>
      <p:sp>
        <p:nvSpPr>
          <p:cNvPr id="8" name="页脚占位符 7"/>
          <p:cNvSpPr>
            <a:spLocks noGrp="1"/>
          </p:cNvSpPr>
          <p:nvPr>
            <p:ph type="ftr" sz="quarter" idx="3"/>
          </p:nvPr>
        </p:nvSpPr>
        <p:spPr/>
        <p:txBody>
          <a:bodyPr/>
          <a:lstStyle/>
          <a:p>
            <a:r>
              <a:rPr lang="zh-CN" altLang="en-US" smtClean="0"/>
              <a:t>走进数据科学</a:t>
            </a:r>
            <a:endParaRPr lang="zh-CN" altLang="en-US"/>
          </a:p>
        </p:txBody>
      </p:sp>
      <p:sp>
        <p:nvSpPr>
          <p:cNvPr id="9" name="灯片编号占位符 8"/>
          <p:cNvSpPr>
            <a:spLocks noGrp="1"/>
          </p:cNvSpPr>
          <p:nvPr>
            <p:ph type="sldNum" sz="quarter" idx="4"/>
          </p:nvPr>
        </p:nvSpPr>
        <p:spPr/>
        <p:txBody>
          <a:bodyPr/>
          <a:lstStyle/>
          <a:p>
            <a:fld id="{B56BBEF4-C866-47E6-949C-7ADFB3A5A8F5}" type="slidenum">
              <a:rPr lang="zh-CN" altLang="en-US" smtClean="0"/>
              <a:pPr/>
              <a:t>14</a:t>
            </a:fld>
            <a:endParaRPr lang="zh-CN" altLang="en-US"/>
          </a:p>
        </p:txBody>
      </p:sp>
      <p:sp>
        <p:nvSpPr>
          <p:cNvPr id="10" name="矩形 9"/>
          <p:cNvSpPr/>
          <p:nvPr/>
        </p:nvSpPr>
        <p:spPr>
          <a:xfrm>
            <a:off x="3028950" y="5777918"/>
            <a:ext cx="3570208" cy="461665"/>
          </a:xfrm>
          <a:prstGeom prst="rect">
            <a:avLst/>
          </a:prstGeom>
        </p:spPr>
        <p:txBody>
          <a:bodyPr wrap="none">
            <a:spAutoFit/>
          </a:bodyPr>
          <a:lstStyle/>
          <a:p>
            <a:r>
              <a:rPr lang="zh-CN" altLang="en-US" sz="2400" dirty="0" smtClean="0">
                <a:latin typeface="黑体" panose="02010609060101010101" pitchFamily="49" charset="-122"/>
                <a:ea typeface="黑体" panose="02010609060101010101" pitchFamily="49" charset="-122"/>
              </a:rPr>
              <a:t>与数据挖掘</a:t>
            </a:r>
            <a:r>
              <a:rPr lang="zh-CN" altLang="en-US" sz="2400" dirty="0">
                <a:latin typeface="黑体" panose="02010609060101010101" pitchFamily="49" charset="-122"/>
                <a:ea typeface="黑体" panose="02010609060101010101" pitchFamily="49" charset="-122"/>
              </a:rPr>
              <a:t>相近的同义词</a:t>
            </a:r>
          </a:p>
        </p:txBody>
      </p:sp>
      <p:sp>
        <p:nvSpPr>
          <p:cNvPr id="11" name="文本框 10"/>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244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5D189C5-AD87-4F5C-9BFB-74C9AEEFFD96}"/>
                                            </p:graphicEl>
                                          </p:spTgt>
                                        </p:tgtEl>
                                        <p:attrNameLst>
                                          <p:attrName>style.visibility</p:attrName>
                                        </p:attrNameLst>
                                      </p:cBhvr>
                                      <p:to>
                                        <p:strVal val="visible"/>
                                      </p:to>
                                    </p:set>
                                    <p:animEffect transition="in" filter="fade">
                                      <p:cBhvr>
                                        <p:cTn id="7" dur="250"/>
                                        <p:tgtEl>
                                          <p:spTgt spid="5">
                                            <p:graphicEl>
                                              <a:dgm id="{75D189C5-AD87-4F5C-9BFB-74C9AEEFFD96}"/>
                                            </p:graphic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
                                            <p:graphicEl>
                                              <a:dgm id="{B62BD95B-A9BF-420C-9609-4751BE55E247}"/>
                                            </p:graphicEl>
                                          </p:spTgt>
                                        </p:tgtEl>
                                        <p:attrNameLst>
                                          <p:attrName>style.visibility</p:attrName>
                                        </p:attrNameLst>
                                      </p:cBhvr>
                                      <p:to>
                                        <p:strVal val="visible"/>
                                      </p:to>
                                    </p:set>
                                    <p:animEffect transition="in" filter="fade">
                                      <p:cBhvr>
                                        <p:cTn id="11" dur="500"/>
                                        <p:tgtEl>
                                          <p:spTgt spid="5">
                                            <p:graphicEl>
                                              <a:dgm id="{B62BD95B-A9BF-420C-9609-4751BE55E247}"/>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graphicEl>
                                              <a:dgm id="{1A56711E-D2E7-479C-A977-43EB3F326260}"/>
                                            </p:graphicEl>
                                          </p:spTgt>
                                        </p:tgtEl>
                                        <p:attrNameLst>
                                          <p:attrName>style.visibility</p:attrName>
                                        </p:attrNameLst>
                                      </p:cBhvr>
                                      <p:to>
                                        <p:strVal val="visible"/>
                                      </p:to>
                                    </p:set>
                                    <p:animEffect transition="in" filter="fade">
                                      <p:cBhvr>
                                        <p:cTn id="14" dur="500"/>
                                        <p:tgtEl>
                                          <p:spTgt spid="5">
                                            <p:graphicEl>
                                              <a:dgm id="{1A56711E-D2E7-479C-A977-43EB3F326260}"/>
                                            </p:graphic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5">
                                            <p:graphicEl>
                                              <a:dgm id="{3C11D3C6-E376-4BDE-B5F2-77D35D101725}"/>
                                            </p:graphicEl>
                                          </p:spTgt>
                                        </p:tgtEl>
                                        <p:attrNameLst>
                                          <p:attrName>style.visibility</p:attrName>
                                        </p:attrNameLst>
                                      </p:cBhvr>
                                      <p:to>
                                        <p:strVal val="visible"/>
                                      </p:to>
                                    </p:set>
                                    <p:animEffect transition="in" filter="fade">
                                      <p:cBhvr>
                                        <p:cTn id="18" dur="500"/>
                                        <p:tgtEl>
                                          <p:spTgt spid="5">
                                            <p:graphicEl>
                                              <a:dgm id="{3C11D3C6-E376-4BDE-B5F2-77D35D10172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CA0D0D1D-25AD-4FD9-95CF-9043890526FD}"/>
                                            </p:graphicEl>
                                          </p:spTgt>
                                        </p:tgtEl>
                                        <p:attrNameLst>
                                          <p:attrName>style.visibility</p:attrName>
                                        </p:attrNameLst>
                                      </p:cBhvr>
                                      <p:to>
                                        <p:strVal val="visible"/>
                                      </p:to>
                                    </p:set>
                                    <p:animEffect transition="in" filter="fade">
                                      <p:cBhvr>
                                        <p:cTn id="21" dur="500"/>
                                        <p:tgtEl>
                                          <p:spTgt spid="5">
                                            <p:graphicEl>
                                              <a:dgm id="{CA0D0D1D-25AD-4FD9-95CF-9043890526FD}"/>
                                            </p:graphicEl>
                                          </p:spTgt>
                                        </p:tgtEl>
                                      </p:cBhvr>
                                    </p:animEffect>
                                  </p:childTnLst>
                                </p:cTn>
                              </p:par>
                            </p:childTnLst>
                          </p:cTn>
                        </p:par>
                        <p:par>
                          <p:cTn id="22" fill="hold">
                            <p:stCondLst>
                              <p:cond delay="1250"/>
                            </p:stCondLst>
                            <p:childTnLst>
                              <p:par>
                                <p:cTn id="23" presetID="10" presetClass="entr" presetSubtype="0" fill="hold" grpId="0" nodeType="afterEffect">
                                  <p:stCondLst>
                                    <p:cond delay="0"/>
                                  </p:stCondLst>
                                  <p:childTnLst>
                                    <p:set>
                                      <p:cBhvr>
                                        <p:cTn id="24" dur="1" fill="hold">
                                          <p:stCondLst>
                                            <p:cond delay="0"/>
                                          </p:stCondLst>
                                        </p:cTn>
                                        <p:tgtEl>
                                          <p:spTgt spid="5">
                                            <p:graphicEl>
                                              <a:dgm id="{E248DDEA-D478-414B-B334-7382051BE131}"/>
                                            </p:graphicEl>
                                          </p:spTgt>
                                        </p:tgtEl>
                                        <p:attrNameLst>
                                          <p:attrName>style.visibility</p:attrName>
                                        </p:attrNameLst>
                                      </p:cBhvr>
                                      <p:to>
                                        <p:strVal val="visible"/>
                                      </p:to>
                                    </p:set>
                                    <p:animEffect transition="in" filter="fade">
                                      <p:cBhvr>
                                        <p:cTn id="25" dur="500"/>
                                        <p:tgtEl>
                                          <p:spTgt spid="5">
                                            <p:graphicEl>
                                              <a:dgm id="{E248DDEA-D478-414B-B334-7382051BE13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8C811A30-DE53-4007-B726-27DDC53F63D6}"/>
                                            </p:graphicEl>
                                          </p:spTgt>
                                        </p:tgtEl>
                                        <p:attrNameLst>
                                          <p:attrName>style.visibility</p:attrName>
                                        </p:attrNameLst>
                                      </p:cBhvr>
                                      <p:to>
                                        <p:strVal val="visible"/>
                                      </p:to>
                                    </p:set>
                                    <p:animEffect transition="in" filter="fade">
                                      <p:cBhvr>
                                        <p:cTn id="28" dur="500"/>
                                        <p:tgtEl>
                                          <p:spTgt spid="5">
                                            <p:graphicEl>
                                              <a:dgm id="{8C811A30-DE53-4007-B726-27DDC53F63D6}"/>
                                            </p:graphicEl>
                                          </p:spTgt>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5">
                                            <p:graphicEl>
                                              <a:dgm id="{88D3F77A-CC3E-4FEB-A784-67AB4C9A457A}"/>
                                            </p:graphicEl>
                                          </p:spTgt>
                                        </p:tgtEl>
                                        <p:attrNameLst>
                                          <p:attrName>style.visibility</p:attrName>
                                        </p:attrNameLst>
                                      </p:cBhvr>
                                      <p:to>
                                        <p:strVal val="visible"/>
                                      </p:to>
                                    </p:set>
                                    <p:animEffect transition="in" filter="fade">
                                      <p:cBhvr>
                                        <p:cTn id="32" dur="500"/>
                                        <p:tgtEl>
                                          <p:spTgt spid="5">
                                            <p:graphicEl>
                                              <a:dgm id="{88D3F77A-CC3E-4FEB-A784-67AB4C9A457A}"/>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DDDD31F0-3FC4-4604-9211-2BE0B433EDFA}"/>
                                            </p:graphicEl>
                                          </p:spTgt>
                                        </p:tgtEl>
                                        <p:attrNameLst>
                                          <p:attrName>style.visibility</p:attrName>
                                        </p:attrNameLst>
                                      </p:cBhvr>
                                      <p:to>
                                        <p:strVal val="visible"/>
                                      </p:to>
                                    </p:set>
                                    <p:animEffect transition="in" filter="fade">
                                      <p:cBhvr>
                                        <p:cTn id="35" dur="500"/>
                                        <p:tgtEl>
                                          <p:spTgt spid="5">
                                            <p:graphicEl>
                                              <a:dgm id="{DDDD31F0-3FC4-4604-9211-2BE0B433EDFA}"/>
                                            </p:graphicEl>
                                          </p:spTgt>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5">
                                            <p:graphicEl>
                                              <a:dgm id="{50CDBF3D-D029-4D7B-BD73-B8808354D6FF}"/>
                                            </p:graphicEl>
                                          </p:spTgt>
                                        </p:tgtEl>
                                        <p:attrNameLst>
                                          <p:attrName>style.visibility</p:attrName>
                                        </p:attrNameLst>
                                      </p:cBhvr>
                                      <p:to>
                                        <p:strVal val="visible"/>
                                      </p:to>
                                    </p:set>
                                    <p:animEffect transition="in" filter="fade">
                                      <p:cBhvr>
                                        <p:cTn id="39" dur="500"/>
                                        <p:tgtEl>
                                          <p:spTgt spid="5">
                                            <p:graphicEl>
                                              <a:dgm id="{50CDBF3D-D029-4D7B-BD73-B8808354D6F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D73868D2-FB23-4A65-A4AD-1343544CFB41}"/>
                                            </p:graphicEl>
                                          </p:spTgt>
                                        </p:tgtEl>
                                        <p:attrNameLst>
                                          <p:attrName>style.visibility</p:attrName>
                                        </p:attrNameLst>
                                      </p:cBhvr>
                                      <p:to>
                                        <p:strVal val="visible"/>
                                      </p:to>
                                    </p:set>
                                    <p:animEffect transition="in" filter="fade">
                                      <p:cBhvr>
                                        <p:cTn id="42" dur="500"/>
                                        <p:tgtEl>
                                          <p:spTgt spid="5">
                                            <p:graphicEl>
                                              <a:dgm id="{D73868D2-FB23-4A65-A4AD-1343544CFB4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382772" y="3422023"/>
            <a:ext cx="8463516" cy="3195947"/>
          </a:xfrm>
          <a:prstGeom prst="rect">
            <a:avLst/>
          </a:prstGeom>
          <a:noFill/>
        </p:spPr>
        <p:txBody>
          <a:bodyPr wrap="none" lIns="91440" tIns="45720" rIns="91440" bIns="45720">
            <a:noAutofit/>
          </a:bodyPr>
          <a:lstStyle/>
          <a:p>
            <a:pPr>
              <a:spcBef>
                <a:spcPts val="600"/>
              </a:spcBef>
              <a:spcAft>
                <a:spcPts val="600"/>
              </a:spcAft>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顶级会议</a:t>
            </a:r>
            <a:endParaRPr lang="en-US" sz="2400" b="1" dirty="0" smtClean="0">
              <a:latin typeface="黑体" panose="02010609060101010101" pitchFamily="49" charset="-122"/>
              <a:ea typeface="黑体" panose="02010609060101010101" pitchFamily="49" charset="-122"/>
              <a:cs typeface="Times New Roman" panose="02020603050405020304" pitchFamily="18" charset="0"/>
            </a:endParaRPr>
          </a:p>
          <a:p>
            <a:pPr>
              <a:spcBef>
                <a:spcPts val="600"/>
              </a:spcBef>
              <a:spcAft>
                <a:spcPts val="600"/>
              </a:spcAft>
            </a:pPr>
            <a:r>
              <a:rPr lang="en-US" sz="2000" b="1" dirty="0" smtClean="0">
                <a:latin typeface="Times New Roman" panose="02020603050405020304" pitchFamily="18" charset="0"/>
                <a:cs typeface="Times New Roman" panose="02020603050405020304" pitchFamily="18" charset="0"/>
              </a:rPr>
              <a:t>International Conference on Data Mining(ICDM)</a:t>
            </a:r>
          </a:p>
          <a:p>
            <a:pPr>
              <a:spcBef>
                <a:spcPts val="600"/>
              </a:spcBef>
              <a:spcAft>
                <a:spcPts val="600"/>
              </a:spcAft>
            </a:pPr>
            <a:r>
              <a:rPr lang="en-US" sz="2000" b="1" dirty="0" smtClean="0">
                <a:latin typeface="Times New Roman" panose="02020603050405020304" pitchFamily="18" charset="0"/>
                <a:cs typeface="Times New Roman" panose="02020603050405020304" pitchFamily="18" charset="0"/>
              </a:rPr>
              <a:t>International Conference on Data Engineering(ICDE)</a:t>
            </a:r>
          </a:p>
          <a:p>
            <a:pPr>
              <a:spcBef>
                <a:spcPts val="600"/>
              </a:spcBef>
              <a:spcAft>
                <a:spcPts val="600"/>
              </a:spcAft>
            </a:pPr>
            <a:r>
              <a:rPr lang="en-US" sz="2000" b="1" dirty="0" smtClean="0">
                <a:latin typeface="Times New Roman" panose="02020603050405020304" pitchFamily="18" charset="0"/>
                <a:cs typeface="Times New Roman" panose="02020603050405020304" pitchFamily="18" charset="0"/>
              </a:rPr>
              <a:t>International Conference on Machine Learning(ICML)</a:t>
            </a:r>
          </a:p>
          <a:p>
            <a:pPr>
              <a:spcBef>
                <a:spcPts val="600"/>
              </a:spcBef>
              <a:spcAft>
                <a:spcPts val="600"/>
              </a:spcAft>
            </a:pPr>
            <a:r>
              <a:rPr lang="en-US" sz="2000" b="1" dirty="0" smtClean="0">
                <a:latin typeface="Times New Roman" panose="02020603050405020304" pitchFamily="18" charset="0"/>
                <a:cs typeface="Times New Roman" panose="02020603050405020304" pitchFamily="18" charset="0"/>
              </a:rPr>
              <a:t>International Joint Conference on Artificial Intelligence(IJCAI)</a:t>
            </a:r>
          </a:p>
          <a:p>
            <a:pPr>
              <a:spcBef>
                <a:spcPts val="600"/>
              </a:spcBef>
              <a:spcAft>
                <a:spcPts val="600"/>
              </a:spcAft>
            </a:pPr>
            <a:r>
              <a:rPr lang="en-US" sz="2000" b="1" dirty="0" smtClean="0">
                <a:latin typeface="Times New Roman" panose="02020603050405020304" pitchFamily="18" charset="0"/>
                <a:cs typeface="Times New Roman" panose="02020603050405020304" pitchFamily="18" charset="0"/>
              </a:rPr>
              <a:t>Pacific-Asia Conference on Knowledge Discovery and Data Mining(</a:t>
            </a:r>
            <a:r>
              <a:rPr lang="en-US" altLang="zh-CN" sz="2000" b="1" dirty="0" smtClean="0">
                <a:latin typeface="Times New Roman" panose="02020603050405020304" pitchFamily="18" charset="0"/>
                <a:cs typeface="Times New Roman" panose="02020603050405020304" pitchFamily="18" charset="0"/>
              </a:rPr>
              <a:t>PAKDD</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a:spcBef>
                <a:spcPts val="600"/>
              </a:spcBef>
              <a:spcAft>
                <a:spcPts val="600"/>
              </a:spcAft>
            </a:pPr>
            <a:r>
              <a:rPr lang="en-US" altLang="zh-CN" sz="2000" b="1" dirty="0" smtClean="0">
                <a:latin typeface="Times New Roman" panose="02020603050405020304" pitchFamily="18" charset="0"/>
                <a:cs typeface="Times New Roman" panose="02020603050405020304" pitchFamily="18" charset="0"/>
              </a:rPr>
              <a:t>International </a:t>
            </a:r>
            <a:r>
              <a:rPr lang="en-US" sz="2000" b="1" dirty="0" smtClean="0">
                <a:latin typeface="Times New Roman" panose="02020603050405020304" pitchFamily="18" charset="0"/>
                <a:cs typeface="Times New Roman" panose="02020603050405020304" pitchFamily="18" charset="0"/>
              </a:rPr>
              <a:t>Conference on Knowledge Discovery and Data Mining(KDD)</a:t>
            </a:r>
          </a:p>
        </p:txBody>
      </p:sp>
      <p:pic>
        <p:nvPicPr>
          <p:cNvPr id="6" name="Picture 16" descr=" 数据挖掘概念与技术(原书第2版)"/>
          <p:cNvPicPr>
            <a:picLocks noChangeAspect="1" noChangeArrowheads="1"/>
          </p:cNvPicPr>
          <p:nvPr/>
        </p:nvPicPr>
        <p:blipFill>
          <a:blip r:embed="rId3" cstate="print"/>
          <a:srcRect/>
          <a:stretch>
            <a:fillRect/>
          </a:stretch>
        </p:blipFill>
        <p:spPr bwMode="auto">
          <a:xfrm>
            <a:off x="3747120" y="1382614"/>
            <a:ext cx="1905000" cy="1905000"/>
          </a:xfrm>
          <a:prstGeom prst="rect">
            <a:avLst/>
          </a:prstGeom>
          <a:noFill/>
        </p:spPr>
      </p:pic>
      <p:pic>
        <p:nvPicPr>
          <p:cNvPr id="7" name="Picture 2" descr="http://t3.gstatic.com/images?q=tbn:ANd9GcQM65dog_4xNFOLK4-XhgHMWMeCqLQIoC105q9EDi_iNXuPav03">
            <a:hlinkClick r:id="rId4"/>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223490" y="1382614"/>
            <a:ext cx="1452966" cy="1905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img3.douban.com/lpic/s1106138.jp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652120" y="1382614"/>
            <a:ext cx="13410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9552" y="1382614"/>
            <a:ext cx="1512168" cy="189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090936" y="1382614"/>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11"/>
          <p:cNvSpPr txBox="1"/>
          <p:nvPr/>
        </p:nvSpPr>
        <p:spPr>
          <a:xfrm>
            <a:off x="382772" y="27712"/>
            <a:ext cx="4189228"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学习资源与方法</a:t>
            </a:r>
            <a:endParaRPr lang="zh-CN" altLang="en-US" sz="3600" b="1" dirty="0">
              <a:latin typeface="黑体" panose="02010609060101010101" pitchFamily="49" charset="-122"/>
              <a:ea typeface="黑体" panose="02010609060101010101" pitchFamily="49" charset="-122"/>
            </a:endParaRPr>
          </a:p>
        </p:txBody>
      </p:sp>
      <p:sp>
        <p:nvSpPr>
          <p:cNvPr id="11" name="日期占位符 10"/>
          <p:cNvSpPr>
            <a:spLocks noGrp="1"/>
          </p:cNvSpPr>
          <p:nvPr>
            <p:ph type="dt" sz="half" idx="2"/>
          </p:nvPr>
        </p:nvSpPr>
        <p:spPr/>
        <p:txBody>
          <a:bodyPr/>
          <a:lstStyle/>
          <a:p>
            <a:fld id="{85C87805-38D8-40A1-9AF8-0114651E95E4}" type="datetime1">
              <a:rPr lang="zh-CN" altLang="en-US" smtClean="0"/>
              <a:t>2021/8/30</a:t>
            </a:fld>
            <a:endParaRPr lang="zh-CN" altLang="en-US"/>
          </a:p>
        </p:txBody>
      </p:sp>
      <p:sp>
        <p:nvSpPr>
          <p:cNvPr id="13" name="页脚占位符 12"/>
          <p:cNvSpPr>
            <a:spLocks noGrp="1"/>
          </p:cNvSpPr>
          <p:nvPr>
            <p:ph type="ftr" sz="quarter" idx="3"/>
          </p:nvPr>
        </p:nvSpPr>
        <p:spPr/>
        <p:txBody>
          <a:bodyPr/>
          <a:lstStyle/>
          <a:p>
            <a:r>
              <a:rPr lang="zh-CN" altLang="en-US" smtClean="0"/>
              <a:t>走进数据科学</a:t>
            </a:r>
            <a:endParaRPr lang="zh-CN" altLang="en-US"/>
          </a:p>
        </p:txBody>
      </p:sp>
      <p:sp>
        <p:nvSpPr>
          <p:cNvPr id="14" name="灯片编号占位符 13"/>
          <p:cNvSpPr>
            <a:spLocks noGrp="1"/>
          </p:cNvSpPr>
          <p:nvPr>
            <p:ph type="sldNum" sz="quarter" idx="4"/>
          </p:nvPr>
        </p:nvSpPr>
        <p:spPr/>
        <p:txBody>
          <a:bodyPr/>
          <a:lstStyle/>
          <a:p>
            <a:fld id="{B56BBEF4-C866-47E6-949C-7ADFB3A5A8F5}" type="slidenum">
              <a:rPr lang="zh-CN" altLang="en-US" smtClean="0"/>
              <a:pPr/>
              <a:t>15</a:t>
            </a:fld>
            <a:endParaRPr lang="zh-CN" altLang="en-US"/>
          </a:p>
        </p:txBody>
      </p:sp>
      <p:sp>
        <p:nvSpPr>
          <p:cNvPr id="15" name="矩形 14"/>
          <p:cNvSpPr/>
          <p:nvPr/>
        </p:nvSpPr>
        <p:spPr>
          <a:xfrm>
            <a:off x="382772" y="844904"/>
            <a:ext cx="1475349" cy="461665"/>
          </a:xfrm>
          <a:prstGeom prst="rect">
            <a:avLst/>
          </a:prstGeom>
        </p:spPr>
        <p:txBody>
          <a:bodyPr wrap="square">
            <a:spAutoFit/>
          </a:bodyPr>
          <a:lstStyle/>
          <a:p>
            <a:pPr>
              <a:spcBef>
                <a:spcPts val="600"/>
              </a:spcBef>
              <a:spcAft>
                <a:spcPts val="600"/>
              </a:spcAft>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参考书籍</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840572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siam.org/meetings/sdm13/images/springer.gif">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4067" y="1303969"/>
            <a:ext cx="1772863" cy="26451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61799" y="1307611"/>
            <a:ext cx="2040518" cy="282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28650" y="4189105"/>
            <a:ext cx="17526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15569" y="4812566"/>
            <a:ext cx="295275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42997" y="1272529"/>
            <a:ext cx="2088232" cy="285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http://ewh.ieee.org/r10/w_australia/computer/index_files/CS60_color_gif.gif">
            <a:hlinkClick r:id="rId9"/>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627290" y="4890395"/>
            <a:ext cx="3096344" cy="1120692"/>
          </a:xfrm>
          <a:prstGeom prst="rect">
            <a:avLst/>
          </a:prstGeom>
          <a:noFill/>
          <a:extLst>
            <a:ext uri="{909E8E84-426E-40DD-AFC4-6F175D3DCCD1}">
              <a14:hiddenFill xmlns:a14="http://schemas.microsoft.com/office/drawing/2010/main">
                <a:solidFill>
                  <a:srgbClr val="FFFFFF"/>
                </a:solidFill>
              </a14:hiddenFill>
            </a:ext>
          </a:extLst>
        </p:spPr>
      </p:pic>
      <p:sp>
        <p:nvSpPr>
          <p:cNvPr id="11" name="日期占位符 10"/>
          <p:cNvSpPr>
            <a:spLocks noGrp="1"/>
          </p:cNvSpPr>
          <p:nvPr>
            <p:ph type="dt" sz="half" idx="2"/>
          </p:nvPr>
        </p:nvSpPr>
        <p:spPr/>
        <p:txBody>
          <a:bodyPr/>
          <a:lstStyle/>
          <a:p>
            <a:fld id="{0EDEEC50-2864-42FD-A2A2-9FF9983B2603}" type="datetime1">
              <a:rPr lang="zh-CN" altLang="en-US" smtClean="0"/>
              <a:t>2021/8/30</a:t>
            </a:fld>
            <a:endParaRPr lang="zh-CN" altLang="en-US"/>
          </a:p>
        </p:txBody>
      </p:sp>
      <p:sp>
        <p:nvSpPr>
          <p:cNvPr id="12" name="页脚占位符 11"/>
          <p:cNvSpPr>
            <a:spLocks noGrp="1"/>
          </p:cNvSpPr>
          <p:nvPr>
            <p:ph type="ftr" sz="quarter" idx="3"/>
          </p:nvPr>
        </p:nvSpPr>
        <p:spPr/>
        <p:txBody>
          <a:bodyPr/>
          <a:lstStyle/>
          <a:p>
            <a:r>
              <a:rPr lang="zh-CN" altLang="en-US" smtClean="0"/>
              <a:t>走进数据科学</a:t>
            </a:r>
            <a:endParaRPr lang="zh-CN" altLang="en-US"/>
          </a:p>
        </p:txBody>
      </p:sp>
      <p:sp>
        <p:nvSpPr>
          <p:cNvPr id="14" name="灯片编号占位符 13"/>
          <p:cNvSpPr>
            <a:spLocks noGrp="1"/>
          </p:cNvSpPr>
          <p:nvPr>
            <p:ph type="sldNum" sz="quarter" idx="4"/>
          </p:nvPr>
        </p:nvSpPr>
        <p:spPr/>
        <p:txBody>
          <a:bodyPr/>
          <a:lstStyle/>
          <a:p>
            <a:fld id="{B56BBEF4-C866-47E6-949C-7ADFB3A5A8F5}" type="slidenum">
              <a:rPr lang="zh-CN" altLang="en-US" smtClean="0"/>
              <a:pPr/>
              <a:t>16</a:t>
            </a:fld>
            <a:endParaRPr lang="zh-CN" altLang="en-US"/>
          </a:p>
        </p:txBody>
      </p:sp>
      <p:sp>
        <p:nvSpPr>
          <p:cNvPr id="2" name="矩形 1"/>
          <p:cNvSpPr/>
          <p:nvPr/>
        </p:nvSpPr>
        <p:spPr>
          <a:xfrm>
            <a:off x="649686" y="842304"/>
            <a:ext cx="1422184" cy="461665"/>
          </a:xfrm>
          <a:prstGeom prst="rect">
            <a:avLst/>
          </a:prstGeom>
        </p:spPr>
        <p:txBody>
          <a:bodyPr wrap="none">
            <a:spAutoFit/>
          </a:bodyPr>
          <a:lstStyle/>
          <a:p>
            <a:pPr>
              <a:spcBef>
                <a:spcPts val="600"/>
              </a:spcBef>
              <a:spcAft>
                <a:spcPts val="600"/>
              </a:spcAft>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顶级期刊</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5" name="文本框 14"/>
          <p:cNvSpPr txBox="1"/>
          <p:nvPr/>
        </p:nvSpPr>
        <p:spPr>
          <a:xfrm>
            <a:off x="382772" y="27712"/>
            <a:ext cx="4189228"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学习资源与方法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13162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9846" y="1427979"/>
            <a:ext cx="1008112" cy="152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16269" y="1427979"/>
            <a:ext cx="1229788" cy="152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860485" y="1452507"/>
            <a:ext cx="1307194" cy="150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044061" y="1427979"/>
            <a:ext cx="1015071" cy="152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6"/>
          <p:cNvSpPr txBox="1"/>
          <p:nvPr/>
        </p:nvSpPr>
        <p:spPr>
          <a:xfrm>
            <a:off x="1027837" y="3147822"/>
            <a:ext cx="1296637" cy="338554"/>
          </a:xfrm>
          <a:prstGeom prst="rect">
            <a:avLst/>
          </a:prstGeom>
          <a:noFill/>
        </p:spPr>
        <p:txBody>
          <a:bodyPr wrap="none" rtlCol="0">
            <a:spAutoFit/>
          </a:bodyPr>
          <a:lstStyle/>
          <a:p>
            <a:r>
              <a:rPr lang="en-US" altLang="zh-CN" sz="1600" dirty="0" err="1" smtClean="0"/>
              <a:t>Xindong</a:t>
            </a:r>
            <a:r>
              <a:rPr lang="en-US" altLang="zh-CN" sz="1600" dirty="0" smtClean="0"/>
              <a:t> Wu</a:t>
            </a:r>
            <a:endParaRPr lang="zh-CN" altLang="en-US" sz="1600" dirty="0"/>
          </a:p>
        </p:txBody>
      </p:sp>
      <p:sp>
        <p:nvSpPr>
          <p:cNvPr id="10" name="TextBox 11"/>
          <p:cNvSpPr txBox="1"/>
          <p:nvPr/>
        </p:nvSpPr>
        <p:spPr>
          <a:xfrm>
            <a:off x="2862169" y="3147822"/>
            <a:ext cx="1334020" cy="338554"/>
          </a:xfrm>
          <a:prstGeom prst="rect">
            <a:avLst/>
          </a:prstGeom>
          <a:noFill/>
        </p:spPr>
        <p:txBody>
          <a:bodyPr wrap="none" rtlCol="0">
            <a:spAutoFit/>
          </a:bodyPr>
          <a:lstStyle/>
          <a:p>
            <a:r>
              <a:rPr lang="en-US" altLang="zh-CN" sz="1600" dirty="0" err="1" smtClean="0"/>
              <a:t>Zhihua</a:t>
            </a:r>
            <a:r>
              <a:rPr lang="en-US" altLang="zh-CN" sz="1600" dirty="0" smtClean="0"/>
              <a:t> Zhou</a:t>
            </a:r>
            <a:endParaRPr lang="zh-CN" altLang="en-US" sz="1600" dirty="0"/>
          </a:p>
        </p:txBody>
      </p:sp>
      <p:sp>
        <p:nvSpPr>
          <p:cNvPr id="11" name="TextBox 12"/>
          <p:cNvSpPr txBox="1"/>
          <p:nvPr/>
        </p:nvSpPr>
        <p:spPr>
          <a:xfrm>
            <a:off x="4916269" y="3156170"/>
            <a:ext cx="1184940" cy="338554"/>
          </a:xfrm>
          <a:prstGeom prst="rect">
            <a:avLst/>
          </a:prstGeom>
          <a:noFill/>
        </p:spPr>
        <p:txBody>
          <a:bodyPr wrap="none" rtlCol="0">
            <a:spAutoFit/>
          </a:bodyPr>
          <a:lstStyle/>
          <a:p>
            <a:r>
              <a:rPr lang="en-US" altLang="zh-CN" sz="1600" dirty="0" err="1" smtClean="0"/>
              <a:t>Jiawei</a:t>
            </a:r>
            <a:r>
              <a:rPr lang="en-US" altLang="zh-CN" sz="1600" dirty="0" smtClean="0"/>
              <a:t> Han</a:t>
            </a:r>
            <a:endParaRPr lang="zh-CN" altLang="en-US" sz="1600" dirty="0"/>
          </a:p>
        </p:txBody>
      </p:sp>
      <p:sp>
        <p:nvSpPr>
          <p:cNvPr id="12" name="TextBox 13"/>
          <p:cNvSpPr txBox="1"/>
          <p:nvPr/>
        </p:nvSpPr>
        <p:spPr>
          <a:xfrm>
            <a:off x="7100184" y="3156170"/>
            <a:ext cx="912429" cy="338554"/>
          </a:xfrm>
          <a:prstGeom prst="rect">
            <a:avLst/>
          </a:prstGeom>
          <a:noFill/>
        </p:spPr>
        <p:txBody>
          <a:bodyPr wrap="none" rtlCol="0">
            <a:spAutoFit/>
          </a:bodyPr>
          <a:lstStyle/>
          <a:p>
            <a:r>
              <a:rPr lang="en-US" altLang="zh-CN" sz="1600" dirty="0" err="1" smtClean="0"/>
              <a:t>Jian</a:t>
            </a:r>
            <a:r>
              <a:rPr lang="en-US" altLang="zh-CN" sz="1600" dirty="0" smtClean="0"/>
              <a:t> Pei</a:t>
            </a:r>
            <a:endParaRPr lang="zh-CN" altLang="en-US" sz="1600" dirty="0"/>
          </a:p>
        </p:txBody>
      </p:sp>
      <p:pic>
        <p:nvPicPr>
          <p:cNvPr id="13" name="Picture 6"/>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49225" y="4045463"/>
            <a:ext cx="109537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5"/>
          <p:cNvSpPr txBox="1"/>
          <p:nvPr/>
        </p:nvSpPr>
        <p:spPr>
          <a:xfrm>
            <a:off x="1076267" y="5697936"/>
            <a:ext cx="1247714" cy="338554"/>
          </a:xfrm>
          <a:prstGeom prst="rect">
            <a:avLst/>
          </a:prstGeom>
          <a:noFill/>
        </p:spPr>
        <p:txBody>
          <a:bodyPr wrap="none" rtlCol="0">
            <a:spAutoFit/>
          </a:bodyPr>
          <a:lstStyle/>
          <a:p>
            <a:r>
              <a:rPr lang="en-US" altLang="zh-CN" sz="1600" dirty="0" err="1" smtClean="0"/>
              <a:t>Qiang</a:t>
            </a:r>
            <a:r>
              <a:rPr lang="en-US" altLang="zh-CN" sz="1600" dirty="0" smtClean="0"/>
              <a:t> Yang</a:t>
            </a:r>
            <a:endParaRPr lang="zh-CN" altLang="en-US" sz="1600" dirty="0"/>
          </a:p>
        </p:txBody>
      </p:sp>
      <p:pic>
        <p:nvPicPr>
          <p:cNvPr id="15" name="Picture 7"/>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044061" y="4076493"/>
            <a:ext cx="11144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2934177" y="5697936"/>
            <a:ext cx="1334020" cy="338554"/>
          </a:xfrm>
          <a:prstGeom prst="rect">
            <a:avLst/>
          </a:prstGeom>
        </p:spPr>
        <p:txBody>
          <a:bodyPr wrap="none">
            <a:spAutoFit/>
          </a:bodyPr>
          <a:lstStyle/>
          <a:p>
            <a:r>
              <a:rPr lang="en-US" altLang="zh-CN" sz="1600" dirty="0" err="1"/>
              <a:t>Chih</a:t>
            </a:r>
            <a:r>
              <a:rPr lang="en-US" altLang="zh-CN" sz="1600" dirty="0"/>
              <a:t>-Jen Lin</a:t>
            </a:r>
            <a:endParaRPr lang="zh-CN" altLang="en-US" sz="1600" dirty="0"/>
          </a:p>
        </p:txBody>
      </p:sp>
      <p:pic>
        <p:nvPicPr>
          <p:cNvPr id="17" name="Picture 8"/>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4988277" y="4125064"/>
            <a:ext cx="1193383" cy="138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4941542" y="5697936"/>
            <a:ext cx="1285288" cy="338554"/>
          </a:xfrm>
          <a:prstGeom prst="rect">
            <a:avLst/>
          </a:prstGeom>
        </p:spPr>
        <p:txBody>
          <a:bodyPr wrap="none">
            <a:spAutoFit/>
          </a:bodyPr>
          <a:lstStyle/>
          <a:p>
            <a:r>
              <a:rPr lang="en-US" altLang="zh-CN" sz="1600" dirty="0"/>
              <a:t>Philip S. Yu </a:t>
            </a:r>
            <a:endParaRPr lang="zh-CN" altLang="en-US" sz="1600" dirty="0"/>
          </a:p>
        </p:txBody>
      </p:sp>
      <p:pic>
        <p:nvPicPr>
          <p:cNvPr id="19" name="Picture 11"/>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7015551" y="4125064"/>
            <a:ext cx="1152128" cy="1349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6716469" y="5697936"/>
            <a:ext cx="1800493" cy="338554"/>
          </a:xfrm>
          <a:prstGeom prst="rect">
            <a:avLst/>
          </a:prstGeom>
        </p:spPr>
        <p:txBody>
          <a:bodyPr wrap="none">
            <a:spAutoFit/>
          </a:bodyPr>
          <a:lstStyle/>
          <a:p>
            <a:r>
              <a:rPr lang="en-US" altLang="zh-CN" sz="1600" dirty="0" err="1" smtClean="0"/>
              <a:t>Changshui</a:t>
            </a:r>
            <a:r>
              <a:rPr lang="en-US" altLang="zh-CN" sz="1600" dirty="0" smtClean="0"/>
              <a:t> Zhang</a:t>
            </a:r>
            <a:endParaRPr lang="zh-CN" altLang="en-US" sz="1600" dirty="0"/>
          </a:p>
        </p:txBody>
      </p:sp>
      <p:sp>
        <p:nvSpPr>
          <p:cNvPr id="21" name="日期占位符 20"/>
          <p:cNvSpPr>
            <a:spLocks noGrp="1"/>
          </p:cNvSpPr>
          <p:nvPr>
            <p:ph type="dt" sz="half" idx="2"/>
          </p:nvPr>
        </p:nvSpPr>
        <p:spPr/>
        <p:txBody>
          <a:bodyPr/>
          <a:lstStyle/>
          <a:p>
            <a:fld id="{26EDDDE8-87DB-4D56-AD74-A67B3875D7E1}" type="datetime1">
              <a:rPr lang="zh-CN" altLang="en-US" smtClean="0"/>
              <a:t>2021/8/30</a:t>
            </a:fld>
            <a:endParaRPr lang="zh-CN" altLang="en-US"/>
          </a:p>
        </p:txBody>
      </p:sp>
      <p:sp>
        <p:nvSpPr>
          <p:cNvPr id="22" name="页脚占位符 21"/>
          <p:cNvSpPr>
            <a:spLocks noGrp="1"/>
          </p:cNvSpPr>
          <p:nvPr>
            <p:ph type="ftr" sz="quarter" idx="3"/>
          </p:nvPr>
        </p:nvSpPr>
        <p:spPr/>
        <p:txBody>
          <a:bodyPr/>
          <a:lstStyle/>
          <a:p>
            <a:r>
              <a:rPr lang="zh-CN" altLang="en-US" smtClean="0"/>
              <a:t>走进数据科学</a:t>
            </a:r>
            <a:endParaRPr lang="zh-CN" altLang="en-US"/>
          </a:p>
        </p:txBody>
      </p:sp>
      <p:sp>
        <p:nvSpPr>
          <p:cNvPr id="24" name="灯片编号占位符 23"/>
          <p:cNvSpPr>
            <a:spLocks noGrp="1"/>
          </p:cNvSpPr>
          <p:nvPr>
            <p:ph type="sldNum" sz="quarter" idx="4"/>
          </p:nvPr>
        </p:nvSpPr>
        <p:spPr/>
        <p:txBody>
          <a:bodyPr/>
          <a:lstStyle/>
          <a:p>
            <a:fld id="{B56BBEF4-C866-47E6-949C-7ADFB3A5A8F5}" type="slidenum">
              <a:rPr lang="zh-CN" altLang="en-US" smtClean="0"/>
              <a:pPr/>
              <a:t>17</a:t>
            </a:fld>
            <a:endParaRPr lang="zh-CN" altLang="en-US"/>
          </a:p>
        </p:txBody>
      </p:sp>
      <p:sp>
        <p:nvSpPr>
          <p:cNvPr id="25" name="文本框 24"/>
          <p:cNvSpPr txBox="1"/>
          <p:nvPr/>
        </p:nvSpPr>
        <p:spPr>
          <a:xfrm>
            <a:off x="382772" y="27712"/>
            <a:ext cx="4189228"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学习资源与方法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48316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oogl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80837" y="1231594"/>
            <a:ext cx="2133600" cy="850349"/>
          </a:xfrm>
          <a:prstGeom prst="rect">
            <a:avLst/>
          </a:prstGeom>
          <a:noFill/>
        </p:spPr>
      </p:pic>
      <p:pic>
        <p:nvPicPr>
          <p:cNvPr id="6" name="Picture 6" descr="Wikipedia">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61837" y="3605943"/>
            <a:ext cx="1219200" cy="1219200"/>
          </a:xfrm>
          <a:prstGeom prst="rect">
            <a:avLst/>
          </a:prstGeom>
          <a:noFill/>
        </p:spPr>
      </p:pic>
      <p:pic>
        <p:nvPicPr>
          <p:cNvPr id="7" name="Picture 18" descr="KDnuggets">
            <a:hlinkClick r:id="rId6"/>
          </p:cNvPr>
          <p:cNvPicPr>
            <a:picLocks noChangeAspect="1" noChangeArrowheads="1"/>
          </p:cNvPicPr>
          <p:nvPr/>
        </p:nvPicPr>
        <p:blipFill>
          <a:blip r:embed="rId7" cstate="print"/>
          <a:srcRect/>
          <a:stretch>
            <a:fillRect/>
          </a:stretch>
        </p:blipFill>
        <p:spPr bwMode="auto">
          <a:xfrm>
            <a:off x="1447445" y="5104328"/>
            <a:ext cx="1869436" cy="609600"/>
          </a:xfrm>
          <a:prstGeom prst="rect">
            <a:avLst/>
          </a:prstGeom>
          <a:noFill/>
        </p:spPr>
      </p:pic>
      <p:pic>
        <p:nvPicPr>
          <p:cNvPr id="8" name="Picture 4" descr="http://archive.ics.uci.edu/ml/assets/logo.gif">
            <a:hlinkClick r:id="rId8"/>
          </p:cNvPr>
          <p:cNvPicPr>
            <a:picLocks noChangeAspect="1" noChangeArrowheads="1"/>
          </p:cNvPicPr>
          <p:nvPr/>
        </p:nvPicPr>
        <p:blipFill>
          <a:blip r:embed="rId9" cstate="print"/>
          <a:srcRect/>
          <a:stretch>
            <a:fillRect/>
          </a:stretch>
        </p:blipFill>
        <p:spPr bwMode="auto">
          <a:xfrm>
            <a:off x="4638525" y="4986333"/>
            <a:ext cx="3657600" cy="1181101"/>
          </a:xfrm>
          <a:prstGeom prst="rect">
            <a:avLst/>
          </a:prstGeom>
          <a:noFill/>
        </p:spPr>
      </p:pic>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98619" y="2377501"/>
            <a:ext cx="2030490" cy="80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389104" y="930648"/>
            <a:ext cx="1795169" cy="128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948180" y="2504863"/>
            <a:ext cx="2677019"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日期占位符 11"/>
          <p:cNvSpPr>
            <a:spLocks noGrp="1"/>
          </p:cNvSpPr>
          <p:nvPr>
            <p:ph type="dt" sz="half" idx="2"/>
          </p:nvPr>
        </p:nvSpPr>
        <p:spPr/>
        <p:txBody>
          <a:bodyPr/>
          <a:lstStyle/>
          <a:p>
            <a:fld id="{5143480C-E84A-47EB-A2B4-C79B5C29B1F4}" type="datetime1">
              <a:rPr lang="zh-CN" altLang="en-US" smtClean="0"/>
              <a:t>2021/8/30</a:t>
            </a:fld>
            <a:endParaRPr lang="zh-CN" altLang="en-US"/>
          </a:p>
        </p:txBody>
      </p:sp>
      <p:sp>
        <p:nvSpPr>
          <p:cNvPr id="13" name="页脚占位符 12"/>
          <p:cNvSpPr>
            <a:spLocks noGrp="1"/>
          </p:cNvSpPr>
          <p:nvPr>
            <p:ph type="ftr" sz="quarter" idx="3"/>
          </p:nvPr>
        </p:nvSpPr>
        <p:spPr/>
        <p:txBody>
          <a:bodyPr/>
          <a:lstStyle/>
          <a:p>
            <a:r>
              <a:rPr lang="zh-CN" altLang="en-US" smtClean="0"/>
              <a:t>走进数据科学</a:t>
            </a:r>
            <a:endParaRPr lang="zh-CN" altLang="en-US"/>
          </a:p>
        </p:txBody>
      </p:sp>
      <p:sp>
        <p:nvSpPr>
          <p:cNvPr id="15" name="灯片编号占位符 14"/>
          <p:cNvSpPr>
            <a:spLocks noGrp="1"/>
          </p:cNvSpPr>
          <p:nvPr>
            <p:ph type="sldNum" sz="quarter" idx="4"/>
          </p:nvPr>
        </p:nvSpPr>
        <p:spPr/>
        <p:txBody>
          <a:bodyPr/>
          <a:lstStyle/>
          <a:p>
            <a:fld id="{B56BBEF4-C866-47E6-949C-7ADFB3A5A8F5}" type="slidenum">
              <a:rPr lang="zh-CN" altLang="en-US" smtClean="0"/>
              <a:pPr/>
              <a:t>18</a:t>
            </a:fld>
            <a:endParaRPr lang="zh-CN" altLang="en-US"/>
          </a:p>
        </p:txBody>
      </p:sp>
      <p:sp>
        <p:nvSpPr>
          <p:cNvPr id="2" name="矩形 1"/>
          <p:cNvSpPr/>
          <p:nvPr/>
        </p:nvSpPr>
        <p:spPr>
          <a:xfrm>
            <a:off x="666446" y="5798102"/>
            <a:ext cx="3390800" cy="369332"/>
          </a:xfrm>
          <a:prstGeom prst="rect">
            <a:avLst/>
          </a:prstGeom>
        </p:spPr>
        <p:txBody>
          <a:bodyPr wrap="none">
            <a:spAutoFit/>
          </a:bodyPr>
          <a:lstStyle/>
          <a:p>
            <a:r>
              <a:rPr lang="en-US" altLang="zh-CN" dirty="0">
                <a:solidFill>
                  <a:srgbClr val="006699"/>
                </a:solidFill>
                <a:latin typeface="Verdana" panose="020B0604030504040204" pitchFamily="34" charset="0"/>
                <a:hlinkClick r:id="rId6"/>
              </a:rPr>
              <a:t>http://www.kdnuggets.com</a:t>
            </a:r>
            <a:endParaRPr lang="zh-CN" altLang="en-US" dirty="0"/>
          </a:p>
        </p:txBody>
      </p:sp>
      <p:sp>
        <p:nvSpPr>
          <p:cNvPr id="3" name="矩形 2"/>
          <p:cNvSpPr/>
          <p:nvPr/>
        </p:nvSpPr>
        <p:spPr>
          <a:xfrm>
            <a:off x="4253023" y="4521112"/>
            <a:ext cx="5339199" cy="369332"/>
          </a:xfrm>
          <a:prstGeom prst="rect">
            <a:avLst/>
          </a:prstGeom>
        </p:spPr>
        <p:txBody>
          <a:bodyPr wrap="square">
            <a:spAutoFit/>
          </a:bodyPr>
          <a:lstStyle/>
          <a:p>
            <a:r>
              <a:rPr lang="en-US" altLang="zh-CN" dirty="0">
                <a:solidFill>
                  <a:srgbClr val="006699"/>
                </a:solidFill>
                <a:latin typeface="Verdana" panose="020B0604030504040204" pitchFamily="34" charset="0"/>
                <a:hlinkClick r:id="rId13"/>
              </a:rPr>
              <a:t>http://www.cs.waikato.ac.nz/ml/weka/</a:t>
            </a:r>
            <a:endParaRPr lang="zh-CN" altLang="en-US" dirty="0"/>
          </a:p>
        </p:txBody>
      </p:sp>
      <p:sp>
        <p:nvSpPr>
          <p:cNvPr id="4" name="矩形 3"/>
          <p:cNvSpPr/>
          <p:nvPr/>
        </p:nvSpPr>
        <p:spPr>
          <a:xfrm>
            <a:off x="4113408" y="6126916"/>
            <a:ext cx="4763996" cy="369332"/>
          </a:xfrm>
          <a:prstGeom prst="rect">
            <a:avLst/>
          </a:prstGeom>
        </p:spPr>
        <p:txBody>
          <a:bodyPr wrap="none">
            <a:spAutoFit/>
          </a:bodyPr>
          <a:lstStyle/>
          <a:p>
            <a:r>
              <a:rPr lang="zh-CN" altLang="en-US" u="sng" dirty="0">
                <a:solidFill>
                  <a:srgbClr val="006699"/>
                </a:solidFill>
                <a:latin typeface="Verdana" panose="020B0604030504040204" pitchFamily="34" charset="0"/>
              </a:rPr>
              <a:t>http://archive.ics.uci.edu/ml/index.php</a:t>
            </a:r>
          </a:p>
        </p:txBody>
      </p:sp>
      <p:sp>
        <p:nvSpPr>
          <p:cNvPr id="16" name="文本框 15"/>
          <p:cNvSpPr txBox="1"/>
          <p:nvPr/>
        </p:nvSpPr>
        <p:spPr>
          <a:xfrm>
            <a:off x="382772" y="27712"/>
            <a:ext cx="4189228"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学习资源与方法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721924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nvPr>
        </p:nvGraphicFramePr>
        <p:xfrm>
          <a:off x="1295400" y="1295400"/>
          <a:ext cx="6477000" cy="444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日期占位符 5"/>
          <p:cNvSpPr>
            <a:spLocks noGrp="1"/>
          </p:cNvSpPr>
          <p:nvPr>
            <p:ph type="dt" sz="half" idx="2"/>
          </p:nvPr>
        </p:nvSpPr>
        <p:spPr/>
        <p:txBody>
          <a:bodyPr/>
          <a:lstStyle/>
          <a:p>
            <a:fld id="{124B47EA-496E-4128-B0CF-33F106F2F1F1}" type="datetime1">
              <a:rPr lang="zh-CN" altLang="en-US" smtClean="0"/>
              <a:t>2021/8/30</a:t>
            </a:fld>
            <a:endParaRPr lang="zh-CN" altLang="en-US"/>
          </a:p>
        </p:txBody>
      </p:sp>
      <p:sp>
        <p:nvSpPr>
          <p:cNvPr id="8" name="页脚占位符 7"/>
          <p:cNvSpPr>
            <a:spLocks noGrp="1"/>
          </p:cNvSpPr>
          <p:nvPr>
            <p:ph type="ftr" sz="quarter" idx="3"/>
          </p:nvPr>
        </p:nvSpPr>
        <p:spPr/>
        <p:txBody>
          <a:bodyPr/>
          <a:lstStyle/>
          <a:p>
            <a:r>
              <a:rPr lang="zh-CN" altLang="en-US" smtClean="0"/>
              <a:t>走进数据科学</a:t>
            </a:r>
            <a:endParaRPr lang="zh-CN" altLang="en-US"/>
          </a:p>
        </p:txBody>
      </p:sp>
      <p:sp>
        <p:nvSpPr>
          <p:cNvPr id="9" name="灯片编号占位符 8"/>
          <p:cNvSpPr>
            <a:spLocks noGrp="1"/>
          </p:cNvSpPr>
          <p:nvPr>
            <p:ph type="sldNum" sz="quarter" idx="4"/>
          </p:nvPr>
        </p:nvSpPr>
        <p:spPr/>
        <p:txBody>
          <a:bodyPr/>
          <a:lstStyle/>
          <a:p>
            <a:fld id="{B56BBEF4-C866-47E6-949C-7ADFB3A5A8F5}" type="slidenum">
              <a:rPr lang="zh-CN" altLang="en-US" smtClean="0"/>
              <a:pPr/>
              <a:t>19</a:t>
            </a:fld>
            <a:endParaRPr lang="zh-CN" altLang="en-US"/>
          </a:p>
        </p:txBody>
      </p:sp>
      <p:sp>
        <p:nvSpPr>
          <p:cNvPr id="10" name="文本框 9"/>
          <p:cNvSpPr txBox="1"/>
          <p:nvPr/>
        </p:nvSpPr>
        <p:spPr>
          <a:xfrm>
            <a:off x="382772" y="27712"/>
            <a:ext cx="4189228"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学习资源与方法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33947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 y="675768"/>
            <a:ext cx="9143999" cy="3293209"/>
          </a:xfrm>
          <a:prstGeom prst="rect">
            <a:avLst/>
          </a:prstGeom>
          <a:noFill/>
        </p:spPr>
        <p:txBody>
          <a:bodyPr wrap="square" rtlCol="0">
            <a:spAutoFit/>
          </a:bodyPr>
          <a:lstStyle/>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r>
              <a:rPr lang="zh-CN" altLang="en-US" sz="4800" b="1" dirty="0" smtClean="0">
                <a:latin typeface="黑体" pitchFamily="49" charset="-122"/>
                <a:ea typeface="黑体" pitchFamily="49" charset="-122"/>
              </a:rPr>
              <a:t>第一章：走进数据科学</a:t>
            </a:r>
            <a:endParaRPr lang="en-US" altLang="zh-CN" sz="4800" b="1" dirty="0" smtClean="0">
              <a:latin typeface="黑体" pitchFamily="49" charset="-122"/>
              <a:ea typeface="黑体" pitchFamily="49" charset="-122"/>
            </a:endParaRPr>
          </a:p>
          <a:p>
            <a:pPr algn="ctr"/>
            <a:r>
              <a:rPr lang="en-US" altLang="zh-CN" sz="2400" b="1" dirty="0" smtClean="0">
                <a:latin typeface="黑体" pitchFamily="49" charset="-122"/>
                <a:ea typeface="黑体" pitchFamily="49" charset="-122"/>
              </a:rPr>
              <a:t>     ——</a:t>
            </a:r>
            <a:r>
              <a:rPr lang="zh-CN" altLang="en-US" sz="2400" b="1" dirty="0" smtClean="0">
                <a:latin typeface="黑体" pitchFamily="49" charset="-122"/>
                <a:ea typeface="黑体" pitchFamily="49" charset="-122"/>
              </a:rPr>
              <a:t>博大精深 美不胜收</a:t>
            </a:r>
            <a:endParaRPr lang="en-US" altLang="zh-CN" sz="4000" b="1" dirty="0" smtClean="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p:txBody>
      </p:sp>
      <p:sp>
        <p:nvSpPr>
          <p:cNvPr id="44" name="PA_圆角矩形 57"/>
          <p:cNvSpPr/>
          <p:nvPr>
            <p:custDataLst>
              <p:tags r:id="rId1"/>
            </p:custDataLst>
          </p:nvPr>
        </p:nvSpPr>
        <p:spPr>
          <a:xfrm>
            <a:off x="1735336" y="4584530"/>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itchFamily="49" charset="-122"/>
                <a:ea typeface="黑体" pitchFamily="49" charset="-122"/>
                <a:sym typeface="Bebas" pitchFamily="2" charset="0"/>
              </a:rPr>
              <a:t>主讲教师：李志勇</a:t>
            </a:r>
          </a:p>
        </p:txBody>
      </p:sp>
    </p:spTree>
    <p:extLst>
      <p:ext uri="{BB962C8B-B14F-4D97-AF65-F5344CB8AC3E}">
        <p14:creationId xmlns:p14="http://schemas.microsoft.com/office/powerpoint/2010/main" val="11548571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142" y="916196"/>
            <a:ext cx="8501144" cy="544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日期占位符 5"/>
          <p:cNvSpPr>
            <a:spLocks noGrp="1"/>
          </p:cNvSpPr>
          <p:nvPr>
            <p:ph type="dt" sz="half" idx="2"/>
          </p:nvPr>
        </p:nvSpPr>
        <p:spPr/>
        <p:txBody>
          <a:bodyPr/>
          <a:lstStyle/>
          <a:p>
            <a:fld id="{1BC222F2-91C0-474C-A67F-1A20A7C728A4}" type="datetime1">
              <a:rPr lang="zh-CN" altLang="en-US" smtClean="0"/>
              <a:t>2021/8/30</a:t>
            </a:fld>
            <a:endParaRPr lang="zh-CN" altLang="en-US"/>
          </a:p>
        </p:txBody>
      </p:sp>
      <p:sp>
        <p:nvSpPr>
          <p:cNvPr id="8" name="页脚占位符 7"/>
          <p:cNvSpPr>
            <a:spLocks noGrp="1"/>
          </p:cNvSpPr>
          <p:nvPr>
            <p:ph type="ftr" sz="quarter" idx="3"/>
          </p:nvPr>
        </p:nvSpPr>
        <p:spPr/>
        <p:txBody>
          <a:bodyPr/>
          <a:lstStyle/>
          <a:p>
            <a:r>
              <a:rPr lang="zh-CN" altLang="en-US" smtClean="0"/>
              <a:t>走进数据科学</a:t>
            </a:r>
            <a:endParaRPr lang="zh-CN" altLang="en-US"/>
          </a:p>
        </p:txBody>
      </p:sp>
      <p:sp>
        <p:nvSpPr>
          <p:cNvPr id="9" name="灯片编号占位符 8"/>
          <p:cNvSpPr>
            <a:spLocks noGrp="1"/>
          </p:cNvSpPr>
          <p:nvPr>
            <p:ph type="sldNum" sz="quarter" idx="4"/>
          </p:nvPr>
        </p:nvSpPr>
        <p:spPr/>
        <p:txBody>
          <a:bodyPr/>
          <a:lstStyle/>
          <a:p>
            <a:fld id="{B56BBEF4-C866-47E6-949C-7ADFB3A5A8F5}" type="slidenum">
              <a:rPr lang="zh-CN" altLang="en-US" smtClean="0"/>
              <a:pPr/>
              <a:t>20</a:t>
            </a:fld>
            <a:endParaRPr lang="zh-CN" altLang="en-US"/>
          </a:p>
        </p:txBody>
      </p:sp>
      <p:sp>
        <p:nvSpPr>
          <p:cNvPr id="10" name="文本框 9"/>
          <p:cNvSpPr txBox="1"/>
          <p:nvPr/>
        </p:nvSpPr>
        <p:spPr>
          <a:xfrm>
            <a:off x="382772" y="27712"/>
            <a:ext cx="4189228"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学习资源与方法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652469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64315" y="1022905"/>
            <a:ext cx="8215370" cy="56436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2400"/>
              </a:spcBef>
            </a:pPr>
            <a:r>
              <a:rPr lang="zh-CN" altLang="en-US" b="1" dirty="0">
                <a:latin typeface="黑体" panose="02010609060101010101" pitchFamily="49" charset="-122"/>
                <a:ea typeface="黑体" panose="02010609060101010101" pitchFamily="49" charset="-122"/>
              </a:rPr>
              <a:t>数据定义</a:t>
            </a:r>
            <a:endParaRPr lang="en-US" altLang="zh-CN" b="1" dirty="0">
              <a:latin typeface="黑体" panose="02010609060101010101" pitchFamily="49" charset="-122"/>
              <a:ea typeface="黑体" panose="02010609060101010101" pitchFamily="49" charset="-122"/>
            </a:endParaRPr>
          </a:p>
          <a:p>
            <a:pPr indent="-950400" algn="just">
              <a:buFont typeface="Arial" panose="020B0604020202020204" pitchFamily="34" charset="0"/>
              <a:buNone/>
            </a:pPr>
            <a:r>
              <a:rPr lang="en-US" sz="1600" dirty="0" smtClean="0"/>
              <a:t>    </a:t>
            </a:r>
            <a:r>
              <a:rPr lang="zh-CN" altLang="en-US" sz="2400" b="1" u="sng" dirty="0" smtClean="0">
                <a:solidFill>
                  <a:srgbClr val="0000FF"/>
                </a:solidFill>
                <a:latin typeface="楷体" panose="02010609060101010101" pitchFamily="49" charset="-122"/>
                <a:ea typeface="楷体" panose="02010609060101010101" pitchFamily="49" charset="-122"/>
              </a:rPr>
              <a:t>数据</a:t>
            </a:r>
            <a:r>
              <a:rPr lang="zh-CN" altLang="en-US" sz="2400" b="1" dirty="0" smtClean="0">
                <a:latin typeface="楷体" panose="02010609060101010101" pitchFamily="49" charset="-122"/>
                <a:ea typeface="楷体" panose="02010609060101010101" pitchFamily="49" charset="-122"/>
              </a:rPr>
              <a:t>是表示一个变量或一组变量的定性或定量属性的信息片段。数据往往被视为</a:t>
            </a:r>
            <a:r>
              <a:rPr lang="zh-CN" altLang="en-US" sz="2400" b="1" dirty="0" smtClean="0">
                <a:solidFill>
                  <a:srgbClr val="FF0000"/>
                </a:solidFill>
                <a:latin typeface="楷体" panose="02010609060101010101" pitchFamily="49" charset="-122"/>
                <a:ea typeface="楷体" panose="02010609060101010101" pitchFamily="49" charset="-122"/>
              </a:rPr>
              <a:t>信息和知识的最低抽象层次</a:t>
            </a:r>
            <a:r>
              <a:rPr lang="zh-CN" altLang="en-US" sz="2400" b="1" dirty="0" smtClean="0">
                <a:latin typeface="楷体" panose="02010609060101010101" pitchFamily="49" charset="-122"/>
                <a:ea typeface="楷体" panose="02010609060101010101" pitchFamily="49" charset="-122"/>
              </a:rPr>
              <a:t>。</a:t>
            </a:r>
            <a:endParaRPr lang="en-US" sz="1600" dirty="0" smtClean="0"/>
          </a:p>
          <a:p>
            <a:pPr algn="just">
              <a:spcBef>
                <a:spcPts val="2400"/>
              </a:spcBef>
            </a:pPr>
            <a:r>
              <a:rPr lang="zh-CN" altLang="en-US" b="1" dirty="0">
                <a:latin typeface="黑体" panose="02010609060101010101" pitchFamily="49" charset="-122"/>
                <a:ea typeface="黑体" panose="02010609060101010101" pitchFamily="49" charset="-122"/>
              </a:rPr>
              <a:t>数据类型</a:t>
            </a:r>
            <a:endParaRPr lang="en-US" b="1" dirty="0">
              <a:latin typeface="黑体" panose="02010609060101010101" pitchFamily="49" charset="-122"/>
              <a:ea typeface="黑体" panose="02010609060101010101" pitchFamily="49" charset="-122"/>
            </a:endParaRPr>
          </a:p>
          <a:p>
            <a:pPr lvl="1">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连续性</a:t>
            </a:r>
            <a:r>
              <a:rPr lang="en-US" b="1" dirty="0">
                <a:latin typeface="楷体" panose="02010609060101010101" pitchFamily="49" charset="-122"/>
                <a:ea typeface="楷体" panose="02010609060101010101" pitchFamily="49" charset="-122"/>
              </a:rPr>
              <a:t>, </a:t>
            </a:r>
            <a:r>
              <a:rPr lang="zh-CN" altLang="en-US" b="1" dirty="0" smtClean="0">
                <a:latin typeface="楷体" panose="02010609060101010101" pitchFamily="49" charset="-122"/>
                <a:ea typeface="楷体" panose="02010609060101010101" pitchFamily="49" charset="-122"/>
              </a:rPr>
              <a:t>二值型</a:t>
            </a:r>
            <a:endParaRPr lang="en-US" b="1" dirty="0">
              <a:latin typeface="楷体" panose="02010609060101010101" pitchFamily="49" charset="-122"/>
              <a:ea typeface="楷体" panose="02010609060101010101" pitchFamily="49" charset="-122"/>
            </a:endParaRPr>
          </a:p>
          <a:p>
            <a:pPr lvl="1">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离散型，字符型</a:t>
            </a:r>
            <a:endParaRPr lang="en-US" b="1" dirty="0">
              <a:latin typeface="楷体" panose="02010609060101010101" pitchFamily="49" charset="-122"/>
              <a:ea typeface="楷体" panose="02010609060101010101" pitchFamily="49" charset="-122"/>
            </a:endParaRPr>
          </a:p>
          <a:p>
            <a:pPr lvl="1">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符号型</a:t>
            </a:r>
            <a:endParaRPr lang="en-US" b="1" dirty="0">
              <a:latin typeface="楷体" panose="02010609060101010101" pitchFamily="49" charset="-122"/>
              <a:ea typeface="楷体" panose="02010609060101010101" pitchFamily="49" charset="-122"/>
            </a:endParaRPr>
          </a:p>
          <a:p>
            <a:pPr algn="just">
              <a:spcBef>
                <a:spcPts val="2400"/>
              </a:spcBef>
            </a:pPr>
            <a:r>
              <a:rPr lang="zh-CN" altLang="en-US" b="1" dirty="0">
                <a:latin typeface="黑体" panose="02010609060101010101" pitchFamily="49" charset="-122"/>
                <a:ea typeface="黑体" panose="02010609060101010101" pitchFamily="49" charset="-122"/>
              </a:rPr>
              <a:t>存储方式</a:t>
            </a:r>
            <a:endParaRPr lang="en-US" b="1" dirty="0">
              <a:latin typeface="黑体" panose="02010609060101010101" pitchFamily="49" charset="-122"/>
              <a:ea typeface="黑体" panose="02010609060101010101" pitchFamily="49" charset="-122"/>
            </a:endParaRPr>
          </a:p>
          <a:p>
            <a:pPr lvl="1">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物理型</a:t>
            </a:r>
            <a:endParaRPr lang="en-US" altLang="zh-CN" b="1" dirty="0">
              <a:latin typeface="楷体" panose="02010609060101010101" pitchFamily="49" charset="-122"/>
              <a:ea typeface="楷体" panose="02010609060101010101" pitchFamily="49" charset="-122"/>
            </a:endParaRPr>
          </a:p>
          <a:p>
            <a:pPr lvl="1">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逻辑</a:t>
            </a:r>
            <a:r>
              <a:rPr lang="zh-CN" altLang="en-US" b="1" dirty="0" smtClean="0">
                <a:latin typeface="楷体" panose="02010609060101010101" pitchFamily="49" charset="-122"/>
                <a:ea typeface="楷体" panose="02010609060101010101" pitchFamily="49" charset="-122"/>
              </a:rPr>
              <a:t>型</a:t>
            </a:r>
            <a:endParaRPr lang="en-US" b="1" dirty="0">
              <a:latin typeface="楷体" panose="02010609060101010101" pitchFamily="49" charset="-122"/>
              <a:ea typeface="楷体" panose="02010609060101010101" pitchFamily="49" charset="-122"/>
            </a:endParaRPr>
          </a:p>
        </p:txBody>
      </p:sp>
      <p:pic>
        <p:nvPicPr>
          <p:cNvPr id="6" name="Picture 4" descr="C:\Documents and Settings\Linda\Local Settings\Temporary Internet Files\Content.IE5\UD9YOZ2W\MCj03969380000[1].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72377" y="4479185"/>
            <a:ext cx="1628546" cy="1289304"/>
          </a:xfrm>
          <a:prstGeom prst="rect">
            <a:avLst/>
          </a:prstGeom>
          <a:noFill/>
        </p:spPr>
      </p:pic>
      <p:pic>
        <p:nvPicPr>
          <p:cNvPr id="7" name="Picture 6" descr="C:\Documents and Settings\Linda\Local Settings\Temporary Internet Files\Content.IE5\Q2TI8YH7\MCj04325430000[1].png"/>
          <p:cNvPicPr>
            <a:picLocks noChangeAspect="1" noChangeArrowheads="1"/>
          </p:cNvPicPr>
          <p:nvPr/>
        </p:nvPicPr>
        <p:blipFill>
          <a:blip r:embed="rId4" cstate="print"/>
          <a:srcRect/>
          <a:stretch>
            <a:fillRect/>
          </a:stretch>
        </p:blipFill>
        <p:spPr bwMode="auto">
          <a:xfrm>
            <a:off x="4238518" y="2945374"/>
            <a:ext cx="1563903" cy="1138429"/>
          </a:xfrm>
          <a:prstGeom prst="rect">
            <a:avLst/>
          </a:prstGeom>
          <a:noFill/>
        </p:spPr>
      </p:pic>
      <p:pic>
        <p:nvPicPr>
          <p:cNvPr id="8" name="Picture 7" descr="C:\Documents and Settings\Linda\Local Settings\Temporary Internet Files\Content.IE5\VHKDV84U\MCj04316260000[1].png"/>
          <p:cNvPicPr>
            <a:picLocks noChangeAspect="1" noChangeArrowheads="1"/>
          </p:cNvPicPr>
          <p:nvPr/>
        </p:nvPicPr>
        <p:blipFill>
          <a:blip r:embed="rId5" cstate="print"/>
          <a:srcRect/>
          <a:stretch>
            <a:fillRect/>
          </a:stretch>
        </p:blipFill>
        <p:spPr bwMode="auto">
          <a:xfrm>
            <a:off x="4233647" y="4173482"/>
            <a:ext cx="1714500" cy="1714500"/>
          </a:xfrm>
          <a:prstGeom prst="rect">
            <a:avLst/>
          </a:prstGeom>
          <a:noFill/>
        </p:spPr>
      </p:pic>
      <p:pic>
        <p:nvPicPr>
          <p:cNvPr id="9" name="Picture 8" descr="C:\Documents and Settings\Linda\Local Settings\Temporary Internet Files\Content.IE5\QYL1HRVN\MCj04414620000[1].png"/>
          <p:cNvPicPr>
            <a:picLocks noChangeAspect="1" noChangeArrowheads="1"/>
          </p:cNvPicPr>
          <p:nvPr/>
        </p:nvPicPr>
        <p:blipFill>
          <a:blip r:embed="rId6" cstate="print"/>
          <a:srcRect/>
          <a:stretch>
            <a:fillRect/>
          </a:stretch>
        </p:blipFill>
        <p:spPr bwMode="auto">
          <a:xfrm>
            <a:off x="6381750" y="2647986"/>
            <a:ext cx="2209800" cy="2209800"/>
          </a:xfrm>
          <a:prstGeom prst="rect">
            <a:avLst/>
          </a:prstGeom>
          <a:noFill/>
        </p:spPr>
      </p:pic>
      <p:sp>
        <p:nvSpPr>
          <p:cNvPr id="13" name="文本框 12"/>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大数据</a:t>
            </a:r>
            <a:endParaRPr lang="zh-CN" altLang="en-US" sz="3600" b="1" dirty="0">
              <a:latin typeface="黑体" panose="02010609060101010101" pitchFamily="49" charset="-122"/>
              <a:ea typeface="黑体" panose="02010609060101010101" pitchFamily="49" charset="-122"/>
            </a:endParaRPr>
          </a:p>
        </p:txBody>
      </p:sp>
      <p:sp>
        <p:nvSpPr>
          <p:cNvPr id="10" name="日期占位符 9"/>
          <p:cNvSpPr>
            <a:spLocks noGrp="1"/>
          </p:cNvSpPr>
          <p:nvPr>
            <p:ph type="dt" sz="half" idx="2"/>
          </p:nvPr>
        </p:nvSpPr>
        <p:spPr/>
        <p:txBody>
          <a:bodyPr/>
          <a:lstStyle/>
          <a:p>
            <a:fld id="{138B21BB-E205-4375-966B-4AB771903B8C}" type="datetime1">
              <a:rPr lang="zh-CN" altLang="en-US" smtClean="0"/>
              <a:t>2021/8/30</a:t>
            </a:fld>
            <a:endParaRPr lang="zh-CN" altLang="en-US"/>
          </a:p>
        </p:txBody>
      </p:sp>
      <p:sp>
        <p:nvSpPr>
          <p:cNvPr id="11" name="页脚占位符 10"/>
          <p:cNvSpPr>
            <a:spLocks noGrp="1"/>
          </p:cNvSpPr>
          <p:nvPr>
            <p:ph type="ftr" sz="quarter" idx="3"/>
          </p:nvPr>
        </p:nvSpPr>
        <p:spPr/>
        <p:txBody>
          <a:bodyPr/>
          <a:lstStyle/>
          <a:p>
            <a:r>
              <a:rPr lang="zh-CN" altLang="en-US" smtClean="0"/>
              <a:t>走进数据科学</a:t>
            </a:r>
            <a:endParaRPr lang="zh-CN" altLang="en-US"/>
          </a:p>
        </p:txBody>
      </p:sp>
      <p:sp>
        <p:nvSpPr>
          <p:cNvPr id="12" name="灯片编号占位符 11"/>
          <p:cNvSpPr>
            <a:spLocks noGrp="1"/>
          </p:cNvSpPr>
          <p:nvPr>
            <p:ph type="sldNum" sz="quarter" idx="4"/>
          </p:nvPr>
        </p:nvSpPr>
        <p:spPr/>
        <p:txBody>
          <a:bodyPr/>
          <a:lstStyle/>
          <a:p>
            <a:fld id="{B56BBEF4-C866-47E6-949C-7ADFB3A5A8F5}" type="slidenum">
              <a:rPr lang="zh-CN" altLang="en-US" smtClean="0"/>
              <a:pPr/>
              <a:t>21</a:t>
            </a:fld>
            <a:endParaRPr lang="zh-CN" altLang="en-US"/>
          </a:p>
        </p:txBody>
      </p:sp>
    </p:spTree>
    <p:extLst>
      <p:ext uri="{BB962C8B-B14F-4D97-AF65-F5344CB8AC3E}">
        <p14:creationId xmlns:p14="http://schemas.microsoft.com/office/powerpoint/2010/main" val="26044510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469885" y="979772"/>
            <a:ext cx="8204229" cy="31776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4000"/>
              </a:lnSpc>
            </a:pPr>
            <a:r>
              <a:rPr lang="en-US" sz="2400" b="1" dirty="0" smtClean="0">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大数据</a:t>
            </a:r>
            <a:r>
              <a:rPr lang="zh-CN" altLang="en-US" sz="2400" b="1" dirty="0">
                <a:latin typeface="楷体" panose="02010609060101010101" pitchFamily="49" charset="-122"/>
                <a:ea typeface="楷体" panose="02010609060101010101" pitchFamily="49" charset="-122"/>
              </a:rPr>
              <a:t>是指数据集的大小</a:t>
            </a:r>
            <a:r>
              <a:rPr lang="zh-CN" altLang="en-US" sz="2400" b="1" dirty="0">
                <a:solidFill>
                  <a:srgbClr val="FF0000"/>
                </a:solidFill>
                <a:latin typeface="楷体" panose="02010609060101010101" pitchFamily="49" charset="-122"/>
                <a:ea typeface="楷体" panose="02010609060101010101" pitchFamily="49" charset="-122"/>
              </a:rPr>
              <a:t>超出了</a:t>
            </a:r>
            <a:r>
              <a:rPr lang="zh-CN" altLang="en-US" sz="2400" b="1" dirty="0">
                <a:latin typeface="楷体" panose="02010609060101010101" pitchFamily="49" charset="-122"/>
                <a:ea typeface="楷体" panose="02010609060101010101" pitchFamily="49" charset="-122"/>
              </a:rPr>
              <a:t>典型的数据库软件工具捕获、存储、管理和分析的</a:t>
            </a:r>
            <a:r>
              <a:rPr lang="zh-CN" altLang="en-US" sz="2400" b="1" dirty="0" smtClean="0">
                <a:latin typeface="楷体" panose="02010609060101010101" pitchFamily="49" charset="-122"/>
                <a:ea typeface="楷体" panose="02010609060101010101" pitchFamily="49" charset="-122"/>
              </a:rPr>
              <a:t>能力。</a:t>
            </a:r>
            <a:r>
              <a:rPr lang="en-US" sz="2400" b="1" dirty="0" smtClean="0">
                <a:latin typeface="楷体" panose="02010609060101010101" pitchFamily="49" charset="-122"/>
                <a:ea typeface="楷体" panose="02010609060101010101" pitchFamily="49" charset="-122"/>
              </a:rPr>
              <a:t>”  </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Mckinsey</a:t>
            </a:r>
            <a:r>
              <a:rPr lang="en-US" sz="2400" b="1" dirty="0">
                <a:latin typeface="Times New Roman" panose="02020603050405020304" pitchFamily="18" charset="0"/>
                <a:cs typeface="Times New Roman" panose="02020603050405020304" pitchFamily="18" charset="0"/>
              </a:rPr>
              <a:t> &amp; </a:t>
            </a:r>
            <a:r>
              <a:rPr lang="en-US" sz="2400" b="1" dirty="0" smtClean="0">
                <a:latin typeface="Times New Roman" panose="02020603050405020304" pitchFamily="18" charset="0"/>
                <a:cs typeface="Times New Roman" panose="02020603050405020304" pitchFamily="18" charset="0"/>
              </a:rPr>
              <a:t>Company</a:t>
            </a:r>
          </a:p>
          <a:p>
            <a:pPr algn="just">
              <a:lnSpc>
                <a:spcPct val="124000"/>
              </a:lnSpc>
            </a:pPr>
            <a:r>
              <a:rPr lang="en-US" altLang="zh-CN" sz="2400" b="1" dirty="0">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大数据</a:t>
            </a:r>
            <a:r>
              <a:rPr lang="zh-CN" altLang="en-US" sz="2400" b="1" dirty="0">
                <a:latin typeface="楷体" panose="02010609060101010101" pitchFamily="49" charset="-122"/>
                <a:ea typeface="楷体" panose="02010609060101010101" pitchFamily="49" charset="-122"/>
              </a:rPr>
              <a:t>是</a:t>
            </a:r>
            <a:r>
              <a:rPr lang="zh-CN" altLang="en-US" sz="2400" b="1" dirty="0">
                <a:solidFill>
                  <a:srgbClr val="FF0000"/>
                </a:solidFill>
                <a:latin typeface="楷体" panose="02010609060101010101" pitchFamily="49" charset="-122"/>
                <a:ea typeface="楷体" panose="02010609060101010101" pitchFamily="49" charset="-122"/>
              </a:rPr>
              <a:t>高容量</a:t>
            </a:r>
            <a:r>
              <a:rPr lang="zh-CN" altLang="en-US" sz="2400" b="1"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高速度</a:t>
            </a:r>
            <a:r>
              <a:rPr lang="zh-CN" altLang="en-US" sz="2400" b="1" dirty="0">
                <a:latin typeface="楷体" panose="02010609060101010101" pitchFamily="49" charset="-122"/>
                <a:ea typeface="楷体" panose="02010609060101010101" pitchFamily="49" charset="-122"/>
              </a:rPr>
              <a:t>和</a:t>
            </a:r>
            <a:r>
              <a:rPr lang="zh-CN" altLang="en-US" sz="2400" b="1" dirty="0">
                <a:solidFill>
                  <a:srgbClr val="FF0000"/>
                </a:solidFill>
                <a:latin typeface="楷体" panose="02010609060101010101" pitchFamily="49" charset="-122"/>
                <a:ea typeface="楷体" panose="02010609060101010101" pitchFamily="49" charset="-122"/>
              </a:rPr>
              <a:t>多样性</a:t>
            </a:r>
            <a:r>
              <a:rPr lang="zh-CN" altLang="en-US" sz="2400" b="1" dirty="0">
                <a:latin typeface="楷体" panose="02010609060101010101" pitchFamily="49" charset="-122"/>
                <a:ea typeface="楷体" panose="02010609060101010101" pitchFamily="49" charset="-122"/>
              </a:rPr>
              <a:t>的信息资产，需要具有成本效益的创新形式的信息处理，以增强洞察力和决策能力。</a:t>
            </a:r>
            <a:r>
              <a:rPr lang="en-US" altLang="zh-CN" sz="2400" b="1" dirty="0">
                <a:latin typeface="楷体" panose="02010609060101010101" pitchFamily="49" charset="-122"/>
                <a:ea typeface="楷体" panose="02010609060101010101" pitchFamily="49" charset="-122"/>
              </a:rPr>
              <a:t>”  </a:t>
            </a:r>
            <a:r>
              <a:rPr lang="en-US" altLang="zh-CN" sz="2400"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Gartner</a:t>
            </a:r>
            <a:endParaRPr lang="en-US" altLang="zh-CN" sz="2400" dirty="0">
              <a:latin typeface="Times New Roman" panose="02020603050405020304" pitchFamily="18" charset="0"/>
              <a:cs typeface="Times New Roman" panose="02020603050405020304" pitchFamily="18" charset="0"/>
            </a:endParaRPr>
          </a:p>
          <a:p>
            <a:pPr algn="just">
              <a:lnSpc>
                <a:spcPct val="124000"/>
              </a:lnSpc>
            </a:pPr>
            <a:endParaRPr lang="zh-CN" altLang="en-US" sz="2400" b="1" dirty="0">
              <a:latin typeface="Times New Roman" panose="02020603050405020304" pitchFamily="18" charset="0"/>
              <a:cs typeface="Times New Roman" panose="02020603050405020304" pitchFamily="18" charset="0"/>
            </a:endParaRPr>
          </a:p>
        </p:txBody>
      </p:sp>
      <p:pic>
        <p:nvPicPr>
          <p:cNvPr id="6" name="Picture 9" descr="http://digitalust.files.wordpress.com/2013/04/bigdata.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8411" y="3912768"/>
            <a:ext cx="3786214" cy="2127540"/>
          </a:xfrm>
          <a:prstGeom prst="rect">
            <a:avLst/>
          </a:prstGeom>
          <a:noFill/>
        </p:spPr>
      </p:pic>
      <p:pic>
        <p:nvPicPr>
          <p:cNvPr id="7" name="Picture 4" descr="http://ods.io/wp-content/themes/ods/assets/img/teaser_cloud.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29256" y="3357562"/>
            <a:ext cx="2714644" cy="3217357"/>
          </a:xfrm>
          <a:prstGeom prst="rect">
            <a:avLst/>
          </a:prstGeom>
          <a:noFill/>
        </p:spPr>
      </p:pic>
      <p:sp>
        <p:nvSpPr>
          <p:cNvPr id="8" name="日期占位符 7"/>
          <p:cNvSpPr>
            <a:spLocks noGrp="1"/>
          </p:cNvSpPr>
          <p:nvPr>
            <p:ph type="dt" sz="half" idx="2"/>
          </p:nvPr>
        </p:nvSpPr>
        <p:spPr/>
        <p:txBody>
          <a:bodyPr/>
          <a:lstStyle/>
          <a:p>
            <a:fld id="{38D2C95B-039F-4382-952D-EE1214E249A3}" type="datetime1">
              <a:rPr lang="zh-CN" altLang="en-US" smtClean="0"/>
              <a:t>2021/8/30</a:t>
            </a:fld>
            <a:endParaRPr lang="zh-CN" altLang="en-US"/>
          </a:p>
        </p:txBody>
      </p:sp>
      <p:sp>
        <p:nvSpPr>
          <p:cNvPr id="9" name="页脚占位符 8"/>
          <p:cNvSpPr>
            <a:spLocks noGrp="1"/>
          </p:cNvSpPr>
          <p:nvPr>
            <p:ph type="ftr" sz="quarter" idx="3"/>
          </p:nvPr>
        </p:nvSpPr>
        <p:spPr/>
        <p:txBody>
          <a:bodyPr/>
          <a:lstStyle/>
          <a:p>
            <a:r>
              <a:rPr lang="zh-CN" altLang="en-US" smtClean="0"/>
              <a:t>走进数据科学</a:t>
            </a:r>
            <a:endParaRPr lang="zh-CN" altLang="en-US"/>
          </a:p>
        </p:txBody>
      </p:sp>
      <p:sp>
        <p:nvSpPr>
          <p:cNvPr id="11" name="灯片编号占位符 10"/>
          <p:cNvSpPr>
            <a:spLocks noGrp="1"/>
          </p:cNvSpPr>
          <p:nvPr>
            <p:ph type="sldNum" sz="quarter" idx="4"/>
          </p:nvPr>
        </p:nvSpPr>
        <p:spPr/>
        <p:txBody>
          <a:bodyPr/>
          <a:lstStyle/>
          <a:p>
            <a:fld id="{B56BBEF4-C866-47E6-949C-7ADFB3A5A8F5}" type="slidenum">
              <a:rPr lang="zh-CN" altLang="en-US" smtClean="0"/>
              <a:pPr/>
              <a:t>22</a:t>
            </a:fld>
            <a:endParaRPr lang="zh-CN" altLang="en-US"/>
          </a:p>
        </p:txBody>
      </p:sp>
      <p:sp>
        <p:nvSpPr>
          <p:cNvPr id="12" name="文本框 11"/>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大数据</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714229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057400" y="1054705"/>
            <a:ext cx="5457411" cy="427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28650" y="5433020"/>
            <a:ext cx="7886700" cy="1015663"/>
          </a:xfrm>
          <a:prstGeom prst="rect">
            <a:avLst/>
          </a:prstGeom>
        </p:spPr>
        <p:txBody>
          <a:bodyPr wrap="square">
            <a:spAutoFit/>
          </a:bodyPr>
          <a:lstStyle/>
          <a:p>
            <a:pPr algn="just"/>
            <a:r>
              <a:rPr lang="zh-CN" altLang="en-US" sz="2000" b="1" dirty="0">
                <a:solidFill>
                  <a:srgbClr val="333333"/>
                </a:solidFill>
                <a:latin typeface="楷体" panose="02010609060101010101" pitchFamily="49" charset="-122"/>
                <a:ea typeface="楷体" panose="02010609060101010101" pitchFamily="49" charset="-122"/>
              </a:rPr>
              <a:t>计算机</a:t>
            </a:r>
            <a:r>
              <a:rPr lang="zh-CN" altLang="en-US" sz="2000" b="1" dirty="0">
                <a:solidFill>
                  <a:srgbClr val="0063C8"/>
                </a:solidFill>
                <a:latin typeface="楷体" panose="02010609060101010101" pitchFamily="49" charset="-122"/>
                <a:ea typeface="楷体" panose="02010609060101010101" pitchFamily="49" charset="-122"/>
                <a:hlinkClick r:id="rId4"/>
              </a:rPr>
              <a:t>存储单位</a:t>
            </a:r>
            <a:r>
              <a:rPr lang="zh-CN" altLang="en-US" sz="2000" b="1" dirty="0">
                <a:solidFill>
                  <a:srgbClr val="333333"/>
                </a:solidFill>
                <a:latin typeface="楷体" panose="02010609060101010101" pitchFamily="49" charset="-122"/>
                <a:ea typeface="楷体" panose="02010609060101010101" pitchFamily="49" charset="-122"/>
              </a:rPr>
              <a:t>一般用字节</a:t>
            </a:r>
            <a:r>
              <a:rPr lang="en-US" altLang="zh-CN" sz="2000" b="1" dirty="0">
                <a:solidFill>
                  <a:srgbClr val="333333"/>
                </a:solidFill>
                <a:latin typeface="楷体" panose="02010609060101010101" pitchFamily="49" charset="-122"/>
                <a:ea typeface="楷体" panose="02010609060101010101" pitchFamily="49" charset="-122"/>
              </a:rPr>
              <a:t>(B)</a:t>
            </a:r>
            <a:r>
              <a:rPr lang="zh-CN" altLang="en-US"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0063C8"/>
                </a:solidFill>
                <a:latin typeface="楷体" panose="02010609060101010101" pitchFamily="49" charset="-122"/>
                <a:ea typeface="楷体" panose="02010609060101010101" pitchFamily="49" charset="-122"/>
                <a:hlinkClick r:id="rId5"/>
              </a:rPr>
              <a:t>千字节</a:t>
            </a:r>
            <a:r>
              <a:rPr lang="en-US" altLang="zh-CN" sz="2000" b="1" dirty="0">
                <a:solidFill>
                  <a:srgbClr val="333333"/>
                </a:solidFill>
                <a:latin typeface="楷体" panose="02010609060101010101" pitchFamily="49" charset="-122"/>
                <a:ea typeface="楷体" panose="02010609060101010101" pitchFamily="49" charset="-122"/>
              </a:rPr>
              <a:t>(KB)</a:t>
            </a:r>
            <a:r>
              <a:rPr lang="zh-CN" altLang="en-US"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0063C8"/>
                </a:solidFill>
                <a:latin typeface="楷体" panose="02010609060101010101" pitchFamily="49" charset="-122"/>
                <a:ea typeface="楷体" panose="02010609060101010101" pitchFamily="49" charset="-122"/>
                <a:hlinkClick r:id="rId6"/>
              </a:rPr>
              <a:t>兆字节</a:t>
            </a:r>
            <a:r>
              <a:rPr lang="en-US" altLang="zh-CN" sz="2000" b="1" dirty="0">
                <a:solidFill>
                  <a:srgbClr val="333333"/>
                </a:solidFill>
                <a:latin typeface="楷体" panose="02010609060101010101" pitchFamily="49" charset="-122"/>
                <a:ea typeface="楷体" panose="02010609060101010101" pitchFamily="49" charset="-122"/>
              </a:rPr>
              <a:t>(MB)</a:t>
            </a:r>
            <a:r>
              <a:rPr lang="zh-CN" altLang="en-US"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0063C8"/>
                </a:solidFill>
                <a:latin typeface="楷体" panose="02010609060101010101" pitchFamily="49" charset="-122"/>
                <a:ea typeface="楷体" panose="02010609060101010101" pitchFamily="49" charset="-122"/>
                <a:hlinkClick r:id="rId7"/>
              </a:rPr>
              <a:t>吉字节</a:t>
            </a:r>
            <a:r>
              <a:rPr lang="en-US" altLang="zh-CN" sz="2000" b="1" dirty="0">
                <a:solidFill>
                  <a:srgbClr val="333333"/>
                </a:solidFill>
                <a:latin typeface="楷体" panose="02010609060101010101" pitchFamily="49" charset="-122"/>
                <a:ea typeface="楷体" panose="02010609060101010101" pitchFamily="49" charset="-122"/>
              </a:rPr>
              <a:t>(GB)</a:t>
            </a:r>
            <a:r>
              <a:rPr lang="zh-CN" altLang="en-US"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0063C8"/>
                </a:solidFill>
                <a:latin typeface="楷体" panose="02010609060101010101" pitchFamily="49" charset="-122"/>
                <a:ea typeface="楷体" panose="02010609060101010101" pitchFamily="49" charset="-122"/>
                <a:hlinkClick r:id="rId8"/>
              </a:rPr>
              <a:t>太字节</a:t>
            </a:r>
            <a:r>
              <a:rPr lang="en-US" altLang="zh-CN" sz="2000" b="1" dirty="0">
                <a:solidFill>
                  <a:srgbClr val="333333"/>
                </a:solidFill>
                <a:latin typeface="楷体" panose="02010609060101010101" pitchFamily="49" charset="-122"/>
                <a:ea typeface="楷体" panose="02010609060101010101" pitchFamily="49" charset="-122"/>
              </a:rPr>
              <a:t>(TB)</a:t>
            </a:r>
            <a:r>
              <a:rPr lang="zh-CN" altLang="en-US"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0063C8"/>
                </a:solidFill>
                <a:latin typeface="楷体" panose="02010609060101010101" pitchFamily="49" charset="-122"/>
                <a:ea typeface="楷体" panose="02010609060101010101" pitchFamily="49" charset="-122"/>
                <a:hlinkClick r:id="rId9"/>
              </a:rPr>
              <a:t>拍字节</a:t>
            </a:r>
            <a:r>
              <a:rPr lang="en-US" altLang="zh-CN" sz="2000" b="1" dirty="0">
                <a:solidFill>
                  <a:srgbClr val="333333"/>
                </a:solidFill>
                <a:latin typeface="楷体" panose="02010609060101010101" pitchFamily="49" charset="-122"/>
                <a:ea typeface="楷体" panose="02010609060101010101" pitchFamily="49" charset="-122"/>
              </a:rPr>
              <a:t>(PB)</a:t>
            </a:r>
            <a:r>
              <a:rPr lang="zh-CN" altLang="en-US"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0063C8"/>
                </a:solidFill>
                <a:latin typeface="楷体" panose="02010609060101010101" pitchFamily="49" charset="-122"/>
                <a:ea typeface="楷体" panose="02010609060101010101" pitchFamily="49" charset="-122"/>
                <a:hlinkClick r:id="rId10"/>
              </a:rPr>
              <a:t>艾字节</a:t>
            </a:r>
            <a:r>
              <a:rPr lang="en-US" altLang="zh-CN" sz="2000" b="1" dirty="0">
                <a:solidFill>
                  <a:srgbClr val="333333"/>
                </a:solidFill>
                <a:latin typeface="楷体" panose="02010609060101010101" pitchFamily="49" charset="-122"/>
                <a:ea typeface="楷体" panose="02010609060101010101" pitchFamily="49" charset="-122"/>
              </a:rPr>
              <a:t>(EB)</a:t>
            </a:r>
            <a:r>
              <a:rPr lang="zh-CN" altLang="en-US" sz="2000" b="1" dirty="0">
                <a:solidFill>
                  <a:srgbClr val="333333"/>
                </a:solidFill>
                <a:latin typeface="楷体" panose="02010609060101010101" pitchFamily="49" charset="-122"/>
                <a:ea typeface="楷体" panose="02010609060101010101" pitchFamily="49" charset="-122"/>
              </a:rPr>
              <a:t>、泽它字节</a:t>
            </a:r>
            <a:r>
              <a:rPr lang="en-US" altLang="zh-CN" sz="2000" b="1" dirty="0">
                <a:solidFill>
                  <a:srgbClr val="333333"/>
                </a:solidFill>
                <a:latin typeface="楷体" panose="02010609060101010101" pitchFamily="49" charset="-122"/>
                <a:ea typeface="楷体" panose="02010609060101010101" pitchFamily="49" charset="-122"/>
              </a:rPr>
              <a:t>(</a:t>
            </a:r>
            <a:r>
              <a:rPr lang="en-US" altLang="zh-CN" sz="2000" b="1" dirty="0" smtClean="0">
                <a:solidFill>
                  <a:srgbClr val="333333"/>
                </a:solidFill>
                <a:latin typeface="楷体" panose="02010609060101010101" pitchFamily="49" charset="-122"/>
                <a:ea typeface="楷体" panose="02010609060101010101" pitchFamily="49" charset="-122"/>
              </a:rPr>
              <a:t>ZB)</a:t>
            </a:r>
            <a:r>
              <a:rPr lang="zh-CN" altLang="en-US" sz="2000" b="1" dirty="0">
                <a:solidFill>
                  <a:srgbClr val="333333"/>
                </a:solidFill>
                <a:latin typeface="楷体" panose="02010609060101010101" pitchFamily="49" charset="-122"/>
                <a:ea typeface="楷体" panose="02010609060101010101" pitchFamily="49" charset="-122"/>
              </a:rPr>
              <a:t>、尧它字节</a:t>
            </a:r>
            <a:r>
              <a:rPr lang="en-US" altLang="zh-CN" sz="2000" b="1" dirty="0">
                <a:solidFill>
                  <a:srgbClr val="333333"/>
                </a:solidFill>
                <a:latin typeface="楷体" panose="02010609060101010101" pitchFamily="49" charset="-122"/>
                <a:ea typeface="楷体" panose="02010609060101010101" pitchFamily="49" charset="-122"/>
              </a:rPr>
              <a:t>(YB)</a:t>
            </a:r>
            <a:r>
              <a:rPr lang="zh-CN" altLang="en-US" sz="2000" b="1" dirty="0">
                <a:solidFill>
                  <a:srgbClr val="333333"/>
                </a:solidFill>
                <a:latin typeface="楷体" panose="02010609060101010101" pitchFamily="49" charset="-122"/>
                <a:ea typeface="楷体" panose="02010609060101010101" pitchFamily="49" charset="-122"/>
              </a:rPr>
              <a:t>表示、</a:t>
            </a:r>
            <a:r>
              <a:rPr lang="zh-CN" altLang="en-US" sz="2000" b="1" dirty="0">
                <a:solidFill>
                  <a:srgbClr val="0063C8"/>
                </a:solidFill>
                <a:latin typeface="楷体" panose="02010609060101010101" pitchFamily="49" charset="-122"/>
                <a:ea typeface="楷体" panose="02010609060101010101" pitchFamily="49" charset="-122"/>
                <a:hlinkClick r:id="rId11"/>
              </a:rPr>
              <a:t>千亿亿亿字节</a:t>
            </a:r>
            <a:r>
              <a:rPr lang="en-US" altLang="zh-CN" sz="2000" b="1" dirty="0">
                <a:solidFill>
                  <a:srgbClr val="333333"/>
                </a:solidFill>
                <a:latin typeface="楷体" panose="02010609060101010101" pitchFamily="49" charset="-122"/>
                <a:ea typeface="楷体" panose="02010609060101010101" pitchFamily="49" charset="-122"/>
              </a:rPr>
              <a:t>(BB)</a:t>
            </a:r>
            <a:r>
              <a:rPr lang="zh-CN" altLang="en-US" sz="2000" b="1" dirty="0">
                <a:solidFill>
                  <a:srgbClr val="333333"/>
                </a:solidFill>
                <a:latin typeface="楷体" panose="02010609060101010101" pitchFamily="49" charset="-122"/>
                <a:ea typeface="楷体" panose="02010609060101010101" pitchFamily="49" charset="-122"/>
              </a:rPr>
              <a:t>表示</a:t>
            </a:r>
            <a:endParaRPr lang="zh-CN" altLang="en-US" sz="2000" b="1" dirty="0">
              <a:latin typeface="楷体" panose="02010609060101010101" pitchFamily="49" charset="-122"/>
              <a:ea typeface="楷体" panose="02010609060101010101" pitchFamily="49" charset="-122"/>
            </a:endParaRPr>
          </a:p>
        </p:txBody>
      </p:sp>
      <p:sp>
        <p:nvSpPr>
          <p:cNvPr id="7" name="日期占位符 6"/>
          <p:cNvSpPr>
            <a:spLocks noGrp="1"/>
          </p:cNvSpPr>
          <p:nvPr>
            <p:ph type="dt" sz="half" idx="2"/>
          </p:nvPr>
        </p:nvSpPr>
        <p:spPr/>
        <p:txBody>
          <a:bodyPr/>
          <a:lstStyle/>
          <a:p>
            <a:fld id="{27F1BEEB-FF96-484E-89FC-2E7FC99511D1}" type="datetime1">
              <a:rPr lang="zh-CN" altLang="en-US" smtClean="0"/>
              <a:t>2021/8/30</a:t>
            </a:fld>
            <a:endParaRPr lang="zh-CN" altLang="en-US"/>
          </a:p>
        </p:txBody>
      </p:sp>
      <p:sp>
        <p:nvSpPr>
          <p:cNvPr id="9" name="页脚占位符 8"/>
          <p:cNvSpPr>
            <a:spLocks noGrp="1"/>
          </p:cNvSpPr>
          <p:nvPr>
            <p:ph type="ftr" sz="quarter" idx="3"/>
          </p:nvPr>
        </p:nvSpPr>
        <p:spPr/>
        <p:txBody>
          <a:bodyPr/>
          <a:lstStyle/>
          <a:p>
            <a:r>
              <a:rPr lang="zh-CN" altLang="en-US" smtClean="0"/>
              <a:t>走进数据科学</a:t>
            </a:r>
            <a:endParaRPr lang="zh-CN" altLang="en-US"/>
          </a:p>
        </p:txBody>
      </p:sp>
      <p:sp>
        <p:nvSpPr>
          <p:cNvPr id="10" name="灯片编号占位符 9"/>
          <p:cNvSpPr>
            <a:spLocks noGrp="1"/>
          </p:cNvSpPr>
          <p:nvPr>
            <p:ph type="sldNum" sz="quarter" idx="4"/>
          </p:nvPr>
        </p:nvSpPr>
        <p:spPr/>
        <p:txBody>
          <a:bodyPr/>
          <a:lstStyle/>
          <a:p>
            <a:fld id="{B56BBEF4-C866-47E6-949C-7ADFB3A5A8F5}" type="slidenum">
              <a:rPr lang="zh-CN" altLang="en-US" smtClean="0"/>
              <a:pPr/>
              <a:t>23</a:t>
            </a:fld>
            <a:endParaRPr lang="zh-CN" altLang="en-US"/>
          </a:p>
        </p:txBody>
      </p:sp>
      <p:sp>
        <p:nvSpPr>
          <p:cNvPr id="11" name="文本框 10"/>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大数据</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156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406392" y="886983"/>
            <a:ext cx="8349682" cy="2955342"/>
          </a:xfrm>
          <a:prstGeom prst="rect">
            <a:avLst/>
          </a:prstGeom>
        </p:spPr>
        <p:txBody>
          <a:bodyP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spcBef>
                <a:spcPts val="2400"/>
              </a:spcBef>
              <a:buNone/>
            </a:pPr>
            <a:r>
              <a:rPr lang="zh-CN" altLang="en-US" sz="7000" b="1" dirty="0">
                <a:latin typeface="黑体" panose="02010609060101010101" pitchFamily="49" charset="-122"/>
                <a:ea typeface="黑体" panose="02010609060101010101" pitchFamily="49" charset="-122"/>
              </a:rPr>
              <a:t>公开数据</a:t>
            </a:r>
            <a:endParaRPr lang="en-US" sz="7000" b="1" dirty="0">
              <a:latin typeface="黑体" panose="02010609060101010101" pitchFamily="49" charset="-122"/>
              <a:ea typeface="黑体" panose="02010609060101010101" pitchFamily="49" charset="-122"/>
            </a:endParaRPr>
          </a:p>
          <a:p>
            <a:pPr marL="684000" algn="just">
              <a:lnSpc>
                <a:spcPct val="134000"/>
              </a:lnSpc>
              <a:spcBef>
                <a:spcPts val="0"/>
              </a:spcBef>
              <a:buFont typeface="Wingdings" panose="05000000000000000000" pitchFamily="2" charset="2"/>
              <a:buChar char="Ø"/>
            </a:pPr>
            <a:r>
              <a:rPr lang="en-US" sz="6000" b="1" dirty="0" smtClean="0">
                <a:latin typeface="Times New Roman" panose="02020603050405020304" pitchFamily="18" charset="0"/>
                <a:ea typeface="楷体" panose="02010609060101010101" pitchFamily="49" charset="-122"/>
                <a:cs typeface="Times New Roman" panose="02020603050405020304" pitchFamily="18" charset="0"/>
              </a:rPr>
              <a:t>Technically </a:t>
            </a:r>
            <a:r>
              <a:rPr lang="en-US" sz="6000" b="1" dirty="0">
                <a:latin typeface="Times New Roman" panose="02020603050405020304" pitchFamily="18" charset="0"/>
                <a:ea typeface="楷体" panose="02010609060101010101" pitchFamily="49" charset="-122"/>
                <a:cs typeface="Times New Roman" panose="02020603050405020304" pitchFamily="18" charset="0"/>
              </a:rPr>
              <a:t>Open</a:t>
            </a:r>
            <a:r>
              <a:rPr lang="en-US" sz="6000" b="1" dirty="0">
                <a:latin typeface="楷体" panose="02010609060101010101" pitchFamily="49" charset="-122"/>
                <a:ea typeface="楷体" panose="02010609060101010101" pitchFamily="49" charset="-122"/>
              </a:rPr>
              <a:t>:</a:t>
            </a:r>
            <a:r>
              <a:rPr lang="zh-CN" altLang="en-US" sz="6000" b="1" dirty="0">
                <a:latin typeface="楷体" panose="02010609060101010101" pitchFamily="49" charset="-122"/>
                <a:ea typeface="楷体" panose="02010609060101010101" pitchFamily="49" charset="-122"/>
              </a:rPr>
              <a:t>以机器可读的标准格式提供，这意味着可以通过计算机应用程序检索并进行有意义的</a:t>
            </a:r>
            <a:r>
              <a:rPr lang="zh-CN" altLang="en-US" sz="6000" b="1" dirty="0" smtClean="0">
                <a:latin typeface="楷体" panose="02010609060101010101" pitchFamily="49" charset="-122"/>
                <a:ea typeface="楷体" panose="02010609060101010101" pitchFamily="49" charset="-122"/>
              </a:rPr>
              <a:t>处理。</a:t>
            </a:r>
            <a:endParaRPr lang="en-US" altLang="zh-CN" sz="6000" b="1" dirty="0" smtClean="0">
              <a:latin typeface="楷体" panose="02010609060101010101" pitchFamily="49" charset="-122"/>
              <a:ea typeface="楷体" panose="02010609060101010101" pitchFamily="49" charset="-122"/>
            </a:endParaRPr>
          </a:p>
          <a:p>
            <a:pPr marL="684000" algn="just">
              <a:lnSpc>
                <a:spcPct val="134000"/>
              </a:lnSpc>
              <a:spcBef>
                <a:spcPts val="0"/>
              </a:spcBef>
              <a:buFont typeface="Wingdings" panose="05000000000000000000" pitchFamily="2" charset="2"/>
              <a:buChar char="Ø"/>
            </a:pPr>
            <a:r>
              <a:rPr lang="en-US" sz="6000" b="1" dirty="0" smtClean="0">
                <a:latin typeface="Times New Roman" panose="02020603050405020304" pitchFamily="18" charset="0"/>
                <a:ea typeface="楷体" panose="02010609060101010101" pitchFamily="49" charset="-122"/>
                <a:cs typeface="Times New Roman" panose="02020603050405020304" pitchFamily="18" charset="0"/>
              </a:rPr>
              <a:t>Legally </a:t>
            </a:r>
            <a:r>
              <a:rPr lang="en-US" sz="6000" b="1" dirty="0">
                <a:latin typeface="Times New Roman" panose="02020603050405020304" pitchFamily="18" charset="0"/>
                <a:ea typeface="楷体" panose="02010609060101010101" pitchFamily="49" charset="-122"/>
                <a:cs typeface="Times New Roman" panose="02020603050405020304" pitchFamily="18" charset="0"/>
              </a:rPr>
              <a:t>Open</a:t>
            </a:r>
            <a:r>
              <a:rPr lang="en-US" sz="6000" b="1" dirty="0">
                <a:latin typeface="楷体" panose="02010609060101010101" pitchFamily="49" charset="-122"/>
                <a:ea typeface="楷体" panose="02010609060101010101" pitchFamily="49" charset="-122"/>
              </a:rPr>
              <a:t>:</a:t>
            </a:r>
            <a:r>
              <a:rPr lang="zh-CN" altLang="en-US" sz="6000" b="1" dirty="0">
                <a:latin typeface="楷体" panose="02010609060101010101" pitchFamily="49" charset="-122"/>
                <a:ea typeface="楷体" panose="02010609060101010101" pitchFamily="49" charset="-122"/>
              </a:rPr>
              <a:t>以不受限制地允许商业和非商业用途的方式明确</a:t>
            </a:r>
            <a:r>
              <a:rPr lang="zh-CN" altLang="en-US" sz="6000" b="1" dirty="0" smtClean="0">
                <a:latin typeface="楷体" panose="02010609060101010101" pitchFamily="49" charset="-122"/>
                <a:ea typeface="楷体" panose="02010609060101010101" pitchFamily="49" charset="-122"/>
              </a:rPr>
              <a:t>许可。</a:t>
            </a:r>
            <a:endParaRPr lang="zh-CN" altLang="en-US" sz="4000" dirty="0"/>
          </a:p>
        </p:txBody>
      </p:sp>
      <p:pic>
        <p:nvPicPr>
          <p:cNvPr id="6" name="Picture 2" descr="http://assets.okfn.org/images/data-types.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32040" y="2956068"/>
            <a:ext cx="3287132" cy="3429024"/>
          </a:xfrm>
          <a:prstGeom prst="rect">
            <a:avLst/>
          </a:prstGeom>
          <a:noFill/>
        </p:spPr>
      </p:pic>
      <p:pic>
        <p:nvPicPr>
          <p:cNvPr id="7" name="Picture 2" descr="http://www.ign-sn.de/Data_islands_normal_jpg.jpg">
            <a:hlinkClick r:id="rId5"/>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03648" y="3313258"/>
            <a:ext cx="2238364" cy="2324101"/>
          </a:xfrm>
          <a:prstGeom prst="rect">
            <a:avLst/>
          </a:prstGeom>
          <a:noFill/>
        </p:spPr>
      </p:pic>
      <p:sp>
        <p:nvSpPr>
          <p:cNvPr id="8" name="右箭头 7"/>
          <p:cNvSpPr/>
          <p:nvPr/>
        </p:nvSpPr>
        <p:spPr>
          <a:xfrm>
            <a:off x="3779912" y="4384828"/>
            <a:ext cx="857256" cy="35719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日期占位符 8"/>
          <p:cNvSpPr>
            <a:spLocks noGrp="1"/>
          </p:cNvSpPr>
          <p:nvPr>
            <p:ph type="dt" sz="half" idx="2"/>
          </p:nvPr>
        </p:nvSpPr>
        <p:spPr/>
        <p:txBody>
          <a:bodyPr/>
          <a:lstStyle/>
          <a:p>
            <a:fld id="{8DD94C4F-1E86-43D0-B8E0-98257A4D858B}" type="datetime1">
              <a:rPr lang="zh-CN" altLang="en-US" smtClean="0"/>
              <a:t>2021/8/30</a:t>
            </a:fld>
            <a:endParaRPr lang="zh-CN" altLang="en-US"/>
          </a:p>
        </p:txBody>
      </p:sp>
      <p:sp>
        <p:nvSpPr>
          <p:cNvPr id="10" name="页脚占位符 9"/>
          <p:cNvSpPr>
            <a:spLocks noGrp="1"/>
          </p:cNvSpPr>
          <p:nvPr>
            <p:ph type="ftr" sz="quarter" idx="3"/>
          </p:nvPr>
        </p:nvSpPr>
        <p:spPr/>
        <p:txBody>
          <a:bodyPr/>
          <a:lstStyle/>
          <a:p>
            <a:r>
              <a:rPr lang="zh-CN" altLang="en-US" smtClean="0"/>
              <a:t>走进数据科学</a:t>
            </a:r>
            <a:endParaRPr lang="zh-CN" altLang="en-US"/>
          </a:p>
        </p:txBody>
      </p:sp>
      <p:sp>
        <p:nvSpPr>
          <p:cNvPr id="12" name="灯片编号占位符 11"/>
          <p:cNvSpPr>
            <a:spLocks noGrp="1"/>
          </p:cNvSpPr>
          <p:nvPr>
            <p:ph type="sldNum" sz="quarter" idx="4"/>
          </p:nvPr>
        </p:nvSpPr>
        <p:spPr/>
        <p:txBody>
          <a:bodyPr/>
          <a:lstStyle/>
          <a:p>
            <a:fld id="{B56BBEF4-C866-47E6-949C-7ADFB3A5A8F5}" type="slidenum">
              <a:rPr lang="zh-CN" altLang="en-US" smtClean="0"/>
              <a:pPr/>
              <a:t>24</a:t>
            </a:fld>
            <a:endParaRPr lang="zh-CN" altLang="en-US"/>
          </a:p>
        </p:txBody>
      </p:sp>
      <p:sp>
        <p:nvSpPr>
          <p:cNvPr id="2" name="矩形 1"/>
          <p:cNvSpPr/>
          <p:nvPr/>
        </p:nvSpPr>
        <p:spPr>
          <a:xfrm>
            <a:off x="1578054" y="5637359"/>
            <a:ext cx="1107996"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信息孤岛</a:t>
            </a:r>
          </a:p>
        </p:txBody>
      </p:sp>
      <p:sp>
        <p:nvSpPr>
          <p:cNvPr id="13" name="文本框 12"/>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大数据</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030182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aryan4646.files.wordpress.com/2013/05/crime1.jpg">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3683" y="1101489"/>
            <a:ext cx="6469143" cy="485185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40242" y="27712"/>
            <a:ext cx="4231758"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应用</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描述</a:t>
            </a:r>
            <a:endParaRPr lang="zh-CN" altLang="en-US" sz="3600" b="1" dirty="0">
              <a:latin typeface="黑体" panose="02010609060101010101" pitchFamily="49" charset="-122"/>
              <a:ea typeface="黑体" panose="02010609060101010101" pitchFamily="49" charset="-122"/>
            </a:endParaRPr>
          </a:p>
        </p:txBody>
      </p:sp>
      <p:sp>
        <p:nvSpPr>
          <p:cNvPr id="7" name="文本框 6"/>
          <p:cNvSpPr txBox="1"/>
          <p:nvPr/>
        </p:nvSpPr>
        <p:spPr>
          <a:xfrm>
            <a:off x="415636" y="5953346"/>
            <a:ext cx="8312727" cy="461665"/>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利用图像化方法对数据进行探索以搜索模式和趋势</a:t>
            </a:r>
            <a:endParaRPr lang="en-US" altLang="zh-CN" sz="2400" b="1" dirty="0" smtClean="0">
              <a:latin typeface="楷体" panose="02010609060101010101" pitchFamily="49" charset="-122"/>
              <a:ea typeface="楷体" panose="02010609060101010101" pitchFamily="49" charset="-122"/>
            </a:endParaRPr>
          </a:p>
        </p:txBody>
      </p:sp>
      <p:sp>
        <p:nvSpPr>
          <p:cNvPr id="5" name="日期占位符 4"/>
          <p:cNvSpPr>
            <a:spLocks noGrp="1"/>
          </p:cNvSpPr>
          <p:nvPr>
            <p:ph type="dt" sz="half" idx="2"/>
          </p:nvPr>
        </p:nvSpPr>
        <p:spPr/>
        <p:txBody>
          <a:bodyPr/>
          <a:lstStyle/>
          <a:p>
            <a:fld id="{017F26CB-DE6E-44B7-ABF9-84A86549872A}" type="datetime1">
              <a:rPr lang="zh-CN" altLang="en-US" smtClean="0"/>
              <a:t>2021/8/30</a:t>
            </a:fld>
            <a:endParaRPr lang="zh-CN" altLang="en-US"/>
          </a:p>
        </p:txBody>
      </p:sp>
      <p:sp>
        <p:nvSpPr>
          <p:cNvPr id="9" name="页脚占位符 8"/>
          <p:cNvSpPr>
            <a:spLocks noGrp="1"/>
          </p:cNvSpPr>
          <p:nvPr>
            <p:ph type="ftr" sz="quarter" idx="3"/>
          </p:nvPr>
        </p:nvSpPr>
        <p:spPr/>
        <p:txBody>
          <a:bodyPr/>
          <a:lstStyle/>
          <a:p>
            <a:r>
              <a:rPr lang="zh-CN" altLang="en-US" smtClean="0"/>
              <a:t>走进数据科学</a:t>
            </a:r>
            <a:endParaRPr lang="zh-CN" altLang="en-US"/>
          </a:p>
        </p:txBody>
      </p:sp>
      <p:sp>
        <p:nvSpPr>
          <p:cNvPr id="10" name="灯片编号占位符 9"/>
          <p:cNvSpPr>
            <a:spLocks noGrp="1"/>
          </p:cNvSpPr>
          <p:nvPr>
            <p:ph type="sldNum" sz="quarter" idx="4"/>
          </p:nvPr>
        </p:nvSpPr>
        <p:spPr/>
        <p:txBody>
          <a:bodyPr/>
          <a:lstStyle/>
          <a:p>
            <a:fld id="{B56BBEF4-C866-47E6-949C-7ADFB3A5A8F5}" type="slidenum">
              <a:rPr lang="zh-CN" altLang="en-US" smtClean="0"/>
              <a:pPr/>
              <a:t>25</a:t>
            </a:fld>
            <a:endParaRPr lang="zh-CN" altLang="en-US"/>
          </a:p>
        </p:txBody>
      </p:sp>
    </p:spTree>
    <p:extLst>
      <p:ext uri="{BB962C8B-B14F-4D97-AF65-F5344CB8AC3E}">
        <p14:creationId xmlns:p14="http://schemas.microsoft.com/office/powerpoint/2010/main" val="2021225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7498" y="27712"/>
            <a:ext cx="4244502"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应用</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预测</a:t>
            </a:r>
            <a:endParaRPr lang="zh-CN" altLang="en-US" sz="3600" b="1" dirty="0">
              <a:latin typeface="黑体" panose="02010609060101010101" pitchFamily="49" charset="-122"/>
              <a:ea typeface="黑体" panose="02010609060101010101" pitchFamily="49" charset="-122"/>
            </a:endParaRPr>
          </a:p>
        </p:txBody>
      </p:sp>
      <p:sp>
        <p:nvSpPr>
          <p:cNvPr id="7" name="文本框 6"/>
          <p:cNvSpPr txBox="1"/>
          <p:nvPr/>
        </p:nvSpPr>
        <p:spPr>
          <a:xfrm>
            <a:off x="327498" y="5691525"/>
            <a:ext cx="8312727" cy="461665"/>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    预测未来</a:t>
            </a:r>
            <a:r>
              <a:rPr lang="en-US" altLang="zh-CN" sz="2400" b="1" dirty="0" smtClean="0">
                <a:latin typeface="楷体" panose="02010609060101010101" pitchFamily="49" charset="-122"/>
                <a:ea typeface="楷体" panose="02010609060101010101" pitchFamily="49" charset="-122"/>
              </a:rPr>
              <a:t>3</a:t>
            </a:r>
            <a:r>
              <a:rPr lang="zh-CN" altLang="en-US" sz="2400" b="1" dirty="0" smtClean="0">
                <a:latin typeface="楷体" panose="02010609060101010101" pitchFamily="49" charset="-122"/>
                <a:ea typeface="楷体" panose="02010609060101010101" pitchFamily="49" charset="-122"/>
              </a:rPr>
              <a:t>个月的股票价格</a:t>
            </a:r>
            <a:endParaRPr lang="en-US" altLang="zh-CN" sz="2400" b="1" dirty="0" smtClean="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478" y="1233825"/>
            <a:ext cx="7581900" cy="4457700"/>
          </a:xfrm>
          <a:prstGeom prst="rect">
            <a:avLst/>
          </a:prstGeom>
        </p:spPr>
      </p:pic>
      <p:sp>
        <p:nvSpPr>
          <p:cNvPr id="6" name="日期占位符 5"/>
          <p:cNvSpPr>
            <a:spLocks noGrp="1"/>
          </p:cNvSpPr>
          <p:nvPr>
            <p:ph type="dt" sz="half" idx="2"/>
          </p:nvPr>
        </p:nvSpPr>
        <p:spPr/>
        <p:txBody>
          <a:bodyPr/>
          <a:lstStyle/>
          <a:p>
            <a:fld id="{D0BAFF23-A8F7-405A-A5F5-DB1A009BAD60}" type="datetime1">
              <a:rPr lang="zh-CN" altLang="en-US" smtClean="0"/>
              <a:t>2021/8/30</a:t>
            </a:fld>
            <a:endParaRPr lang="zh-CN" altLang="en-US"/>
          </a:p>
        </p:txBody>
      </p:sp>
      <p:sp>
        <p:nvSpPr>
          <p:cNvPr id="9" name="页脚占位符 8"/>
          <p:cNvSpPr>
            <a:spLocks noGrp="1"/>
          </p:cNvSpPr>
          <p:nvPr>
            <p:ph type="ftr" sz="quarter" idx="3"/>
          </p:nvPr>
        </p:nvSpPr>
        <p:spPr/>
        <p:txBody>
          <a:bodyPr/>
          <a:lstStyle/>
          <a:p>
            <a:r>
              <a:rPr lang="zh-CN" altLang="en-US" smtClean="0"/>
              <a:t>走进数据科学</a:t>
            </a:r>
            <a:endParaRPr lang="zh-CN" altLang="en-US"/>
          </a:p>
        </p:txBody>
      </p:sp>
      <p:sp>
        <p:nvSpPr>
          <p:cNvPr id="10" name="灯片编号占位符 9"/>
          <p:cNvSpPr>
            <a:spLocks noGrp="1"/>
          </p:cNvSpPr>
          <p:nvPr>
            <p:ph type="sldNum" sz="quarter" idx="4"/>
          </p:nvPr>
        </p:nvSpPr>
        <p:spPr/>
        <p:txBody>
          <a:bodyPr/>
          <a:lstStyle/>
          <a:p>
            <a:fld id="{B56BBEF4-C866-47E6-949C-7ADFB3A5A8F5}" type="slidenum">
              <a:rPr lang="zh-CN" altLang="en-US" smtClean="0"/>
              <a:pPr/>
              <a:t>26</a:t>
            </a:fld>
            <a:endParaRPr lang="zh-CN" altLang="en-US"/>
          </a:p>
        </p:txBody>
      </p:sp>
    </p:spTree>
    <p:extLst>
      <p:ext uri="{BB962C8B-B14F-4D97-AF65-F5344CB8AC3E}">
        <p14:creationId xmlns:p14="http://schemas.microsoft.com/office/powerpoint/2010/main" val="5932632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bizgov.files.wordpress.com/2010/02/6a00d83451bf5969e2011278dd149928a4-800wi1.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2990" y="1071546"/>
            <a:ext cx="3058930" cy="4286280"/>
          </a:xfrm>
          <a:prstGeom prst="rect">
            <a:avLst/>
          </a:prstGeom>
          <a:noFill/>
        </p:spPr>
      </p:pic>
      <p:pic>
        <p:nvPicPr>
          <p:cNvPr id="7" name="Picture 2" descr="http://medicine.iupui.edu/render.aspx?code=5822E8F3-3D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058880" y="1424682"/>
            <a:ext cx="4798139" cy="375432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40242" y="27712"/>
            <a:ext cx="4231758"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应用</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3600" b="1" dirty="0">
              <a:latin typeface="黑体" panose="02010609060101010101" pitchFamily="49" charset="-122"/>
              <a:ea typeface="黑体" panose="02010609060101010101" pitchFamily="49" charset="-122"/>
            </a:endParaRPr>
          </a:p>
        </p:txBody>
      </p:sp>
      <p:sp>
        <p:nvSpPr>
          <p:cNvPr id="8" name="文本框 7"/>
          <p:cNvSpPr txBox="1"/>
          <p:nvPr/>
        </p:nvSpPr>
        <p:spPr>
          <a:xfrm>
            <a:off x="415636" y="5524496"/>
            <a:ext cx="8312727" cy="830997"/>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根据病人的特征对其服用药的类型、剂量进行分类，如</a:t>
            </a:r>
            <a:endParaRPr lang="en-US" altLang="zh-CN" sz="2400" b="1" dirty="0" smtClean="0">
              <a:latin typeface="楷体" panose="02010609060101010101" pitchFamily="49" charset="-122"/>
              <a:ea typeface="楷体" panose="02010609060101010101" pitchFamily="49" charset="-122"/>
            </a:endParaRPr>
          </a:p>
          <a:p>
            <a:pPr algn="ctr"/>
            <a:r>
              <a:rPr lang="zh-CN" altLang="en-US" sz="2400" b="1" dirty="0" smtClean="0">
                <a:latin typeface="楷体" panose="02010609060101010101" pitchFamily="49" charset="-122"/>
                <a:ea typeface="楷体" panose="02010609060101010101" pitchFamily="49" charset="-122"/>
              </a:rPr>
              <a:t>为钠钾比高的年轻人</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钠</a:t>
            </a:r>
            <a:r>
              <a:rPr lang="zh-CN" altLang="en-US" sz="2400" b="1" dirty="0">
                <a:latin typeface="楷体" panose="02010609060101010101" pitchFamily="49" charset="-122"/>
                <a:ea typeface="楷体" panose="02010609060101010101" pitchFamily="49" charset="-122"/>
              </a:rPr>
              <a:t>钾</a:t>
            </a:r>
            <a:r>
              <a:rPr lang="zh-CN" altLang="en-US" sz="2400" b="1" dirty="0" smtClean="0">
                <a:latin typeface="楷体" panose="02010609060101010101" pitchFamily="49" charset="-122"/>
                <a:ea typeface="楷体" panose="02010609060101010101" pitchFamily="49" charset="-122"/>
              </a:rPr>
              <a:t>比低的老年人</a:t>
            </a:r>
            <a:r>
              <a:rPr lang="zh-CN" altLang="en-US" sz="2400" b="1" dirty="0">
                <a:latin typeface="楷体" panose="02010609060101010101" pitchFamily="49" charset="-122"/>
                <a:ea typeface="楷体" panose="02010609060101010101" pitchFamily="49" charset="-122"/>
              </a:rPr>
              <a:t>开具</a:t>
            </a:r>
            <a:r>
              <a:rPr lang="zh-CN" altLang="en-US" sz="2400" b="1" dirty="0" smtClean="0">
                <a:latin typeface="楷体" panose="02010609060101010101" pitchFamily="49" charset="-122"/>
                <a:ea typeface="楷体" panose="02010609060101010101" pitchFamily="49" charset="-122"/>
              </a:rPr>
              <a:t>处方药</a:t>
            </a:r>
            <a:endParaRPr lang="en-US" altLang="zh-CN" sz="2400" b="1" dirty="0">
              <a:latin typeface="楷体" panose="02010609060101010101" pitchFamily="49" charset="-122"/>
              <a:ea typeface="楷体" panose="02010609060101010101" pitchFamily="49" charset="-122"/>
            </a:endParaRPr>
          </a:p>
        </p:txBody>
      </p:sp>
      <p:sp>
        <p:nvSpPr>
          <p:cNvPr id="5" name="日期占位符 4"/>
          <p:cNvSpPr>
            <a:spLocks noGrp="1"/>
          </p:cNvSpPr>
          <p:nvPr>
            <p:ph type="dt" sz="half" idx="2"/>
          </p:nvPr>
        </p:nvSpPr>
        <p:spPr/>
        <p:txBody>
          <a:bodyPr/>
          <a:lstStyle/>
          <a:p>
            <a:fld id="{9F719461-3D15-49F1-BCB9-54457A4EFDC0}" type="datetime1">
              <a:rPr lang="zh-CN" altLang="en-US" smtClean="0"/>
              <a:t>2021/8/30</a:t>
            </a:fld>
            <a:endParaRPr lang="zh-CN" altLang="en-US"/>
          </a:p>
        </p:txBody>
      </p:sp>
      <p:sp>
        <p:nvSpPr>
          <p:cNvPr id="10" name="页脚占位符 9"/>
          <p:cNvSpPr>
            <a:spLocks noGrp="1"/>
          </p:cNvSpPr>
          <p:nvPr>
            <p:ph type="ftr" sz="quarter" idx="3"/>
          </p:nvPr>
        </p:nvSpPr>
        <p:spPr/>
        <p:txBody>
          <a:bodyPr/>
          <a:lstStyle/>
          <a:p>
            <a:r>
              <a:rPr lang="zh-CN" altLang="en-US" smtClean="0"/>
              <a:t>走进数据科学</a:t>
            </a:r>
            <a:endParaRPr lang="zh-CN" altLang="en-US"/>
          </a:p>
        </p:txBody>
      </p:sp>
      <p:sp>
        <p:nvSpPr>
          <p:cNvPr id="11" name="灯片编号占位符 10"/>
          <p:cNvSpPr>
            <a:spLocks noGrp="1"/>
          </p:cNvSpPr>
          <p:nvPr>
            <p:ph type="sldNum" sz="quarter" idx="4"/>
          </p:nvPr>
        </p:nvSpPr>
        <p:spPr/>
        <p:txBody>
          <a:bodyPr/>
          <a:lstStyle/>
          <a:p>
            <a:fld id="{B56BBEF4-C866-47E6-949C-7ADFB3A5A8F5}" type="slidenum">
              <a:rPr lang="zh-CN" altLang="en-US" smtClean="0"/>
              <a:pPr/>
              <a:t>27</a:t>
            </a:fld>
            <a:endParaRPr lang="zh-CN" altLang="en-US"/>
          </a:p>
        </p:txBody>
      </p:sp>
    </p:spTree>
    <p:extLst>
      <p:ext uri="{BB962C8B-B14F-4D97-AF65-F5344CB8AC3E}">
        <p14:creationId xmlns:p14="http://schemas.microsoft.com/office/powerpoint/2010/main" val="27357556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blog.datumbox.com/wp-content/uploads/2013/09/sentiment-analysis-neutral.png">
            <a:hlinkClick r:id="rId2"/>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748" r="3595"/>
          <a:stretch/>
        </p:blipFill>
        <p:spPr bwMode="auto">
          <a:xfrm>
            <a:off x="1482436" y="3035799"/>
            <a:ext cx="6179128" cy="2934396"/>
          </a:xfrm>
          <a:prstGeom prst="rect">
            <a:avLst/>
          </a:prstGeom>
          <a:noFill/>
        </p:spPr>
      </p:pic>
      <p:pic>
        <p:nvPicPr>
          <p:cNvPr id="6" name="Picture 4" descr="http://data.bigdatastartups.netdna-cdn.com/wp-content/uploads/2013/10/Why-Sentiment-Analysis-Should-Be-A-No-Brainer-For-Organisations.jpg">
            <a:hlinkClick r:id="rId4"/>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4361" r="12146"/>
          <a:stretch/>
        </p:blipFill>
        <p:spPr bwMode="auto">
          <a:xfrm>
            <a:off x="2406071" y="917581"/>
            <a:ext cx="3990109" cy="2118218"/>
          </a:xfrm>
          <a:prstGeom prst="rect">
            <a:avLst/>
          </a:prstGeom>
          <a:noFill/>
        </p:spPr>
      </p:pic>
      <p:sp>
        <p:nvSpPr>
          <p:cNvPr id="9" name="文本框 8"/>
          <p:cNvSpPr txBox="1"/>
          <p:nvPr/>
        </p:nvSpPr>
        <p:spPr>
          <a:xfrm>
            <a:off x="361506" y="27712"/>
            <a:ext cx="421049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应用</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聚类</a:t>
            </a:r>
            <a:endParaRPr lang="zh-CN" altLang="en-US" sz="3600" b="1" dirty="0">
              <a:latin typeface="黑体" panose="02010609060101010101" pitchFamily="49" charset="-122"/>
              <a:ea typeface="黑体" panose="02010609060101010101" pitchFamily="49" charset="-122"/>
            </a:endParaRPr>
          </a:p>
        </p:txBody>
      </p:sp>
      <p:sp>
        <p:nvSpPr>
          <p:cNvPr id="8" name="文本框 7"/>
          <p:cNvSpPr txBox="1"/>
          <p:nvPr/>
        </p:nvSpPr>
        <p:spPr>
          <a:xfrm>
            <a:off x="0" y="6077247"/>
            <a:ext cx="9144000" cy="461665"/>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将相似的记录、观察和案例划分到同一类别中</a:t>
            </a:r>
            <a:endParaRPr lang="en-US" altLang="zh-CN" sz="2400" b="1" dirty="0" smtClean="0">
              <a:latin typeface="楷体" panose="02010609060101010101" pitchFamily="49" charset="-122"/>
              <a:ea typeface="楷体" panose="02010609060101010101" pitchFamily="49" charset="-122"/>
            </a:endParaRPr>
          </a:p>
        </p:txBody>
      </p:sp>
      <p:sp>
        <p:nvSpPr>
          <p:cNvPr id="7" name="日期占位符 6"/>
          <p:cNvSpPr>
            <a:spLocks noGrp="1"/>
          </p:cNvSpPr>
          <p:nvPr>
            <p:ph type="dt" sz="half" idx="2"/>
          </p:nvPr>
        </p:nvSpPr>
        <p:spPr/>
        <p:txBody>
          <a:bodyPr/>
          <a:lstStyle/>
          <a:p>
            <a:fld id="{FA98235D-2A5F-491A-A6BA-2AE51AA9EC88}" type="datetime1">
              <a:rPr lang="zh-CN" altLang="en-US" smtClean="0"/>
              <a:t>2021/8/30</a:t>
            </a:fld>
            <a:endParaRPr lang="zh-CN" altLang="en-US"/>
          </a:p>
        </p:txBody>
      </p:sp>
      <p:sp>
        <p:nvSpPr>
          <p:cNvPr id="10" name="页脚占位符 9"/>
          <p:cNvSpPr>
            <a:spLocks noGrp="1"/>
          </p:cNvSpPr>
          <p:nvPr>
            <p:ph type="ftr" sz="quarter" idx="3"/>
          </p:nvPr>
        </p:nvSpPr>
        <p:spPr/>
        <p:txBody>
          <a:bodyPr/>
          <a:lstStyle/>
          <a:p>
            <a:r>
              <a:rPr lang="zh-CN" altLang="en-US" smtClean="0"/>
              <a:t>走进数据科学</a:t>
            </a:r>
            <a:endParaRPr lang="zh-CN" altLang="en-US"/>
          </a:p>
        </p:txBody>
      </p:sp>
      <p:sp>
        <p:nvSpPr>
          <p:cNvPr id="11" name="灯片编号占位符 10"/>
          <p:cNvSpPr>
            <a:spLocks noGrp="1"/>
          </p:cNvSpPr>
          <p:nvPr>
            <p:ph type="sldNum" sz="quarter" idx="4"/>
          </p:nvPr>
        </p:nvSpPr>
        <p:spPr/>
        <p:txBody>
          <a:bodyPr/>
          <a:lstStyle/>
          <a:p>
            <a:fld id="{B56BBEF4-C866-47E6-949C-7ADFB3A5A8F5}" type="slidenum">
              <a:rPr lang="zh-CN" altLang="en-US" smtClean="0"/>
              <a:pPr/>
              <a:t>28</a:t>
            </a:fld>
            <a:endParaRPr lang="zh-CN" altLang="en-US"/>
          </a:p>
        </p:txBody>
      </p:sp>
    </p:spTree>
    <p:extLst>
      <p:ext uri="{BB962C8B-B14F-4D97-AF65-F5344CB8AC3E}">
        <p14:creationId xmlns:p14="http://schemas.microsoft.com/office/powerpoint/2010/main" val="3165875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40242" y="27712"/>
            <a:ext cx="4231758"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应用</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关联</a:t>
            </a:r>
            <a:endParaRPr lang="zh-CN" altLang="en-US" sz="3600" b="1" dirty="0">
              <a:latin typeface="黑体" panose="02010609060101010101" pitchFamily="49" charset="-122"/>
              <a:ea typeface="黑体" panose="02010609060101010101" pitchFamily="49" charset="-122"/>
            </a:endParaRPr>
          </a:p>
        </p:txBody>
      </p:sp>
      <p:sp>
        <p:nvSpPr>
          <p:cNvPr id="7" name="文本框 6"/>
          <p:cNvSpPr txBox="1"/>
          <p:nvPr/>
        </p:nvSpPr>
        <p:spPr>
          <a:xfrm>
            <a:off x="415635" y="5561324"/>
            <a:ext cx="8312727" cy="461665"/>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数据挖掘的关联任务主要是发现哪些属性“同时出现”</a:t>
            </a:r>
            <a:endParaRPr lang="en-US" altLang="zh-CN" sz="2400" b="1" dirty="0" smtClean="0">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68" y="1136551"/>
            <a:ext cx="7786263" cy="4035812"/>
          </a:xfrm>
          <a:prstGeom prst="rect">
            <a:avLst/>
          </a:prstGeom>
        </p:spPr>
      </p:pic>
      <p:sp>
        <p:nvSpPr>
          <p:cNvPr id="5" name="日期占位符 4"/>
          <p:cNvSpPr>
            <a:spLocks noGrp="1"/>
          </p:cNvSpPr>
          <p:nvPr>
            <p:ph type="dt" sz="half" idx="2"/>
          </p:nvPr>
        </p:nvSpPr>
        <p:spPr/>
        <p:txBody>
          <a:bodyPr/>
          <a:lstStyle/>
          <a:p>
            <a:fld id="{F75A94CB-0E6F-42C8-AA04-64933CABC083}" type="datetime1">
              <a:rPr lang="zh-CN" altLang="en-US" smtClean="0"/>
              <a:t>2021/8/30</a:t>
            </a:fld>
            <a:endParaRPr lang="zh-CN" altLang="en-US"/>
          </a:p>
        </p:txBody>
      </p:sp>
      <p:sp>
        <p:nvSpPr>
          <p:cNvPr id="6" name="页脚占位符 5"/>
          <p:cNvSpPr>
            <a:spLocks noGrp="1"/>
          </p:cNvSpPr>
          <p:nvPr>
            <p:ph type="ftr" sz="quarter" idx="3"/>
          </p:nvPr>
        </p:nvSpPr>
        <p:spPr/>
        <p:txBody>
          <a:bodyPr/>
          <a:lstStyle/>
          <a:p>
            <a:r>
              <a:rPr lang="zh-CN" altLang="en-US" smtClean="0"/>
              <a:t>走进数据科学</a:t>
            </a:r>
            <a:endParaRPr lang="zh-CN" altLang="en-US"/>
          </a:p>
        </p:txBody>
      </p:sp>
      <p:sp>
        <p:nvSpPr>
          <p:cNvPr id="8" name="灯片编号占位符 7"/>
          <p:cNvSpPr>
            <a:spLocks noGrp="1"/>
          </p:cNvSpPr>
          <p:nvPr>
            <p:ph type="sldNum" sz="quarter" idx="4"/>
          </p:nvPr>
        </p:nvSpPr>
        <p:spPr/>
        <p:txBody>
          <a:bodyPr/>
          <a:lstStyle/>
          <a:p>
            <a:fld id="{B56BBEF4-C866-47E6-949C-7ADFB3A5A8F5}" type="slidenum">
              <a:rPr lang="zh-CN" altLang="en-US" smtClean="0"/>
              <a:pPr/>
              <a:t>29</a:t>
            </a:fld>
            <a:endParaRPr lang="zh-CN" altLang="en-US"/>
          </a:p>
        </p:txBody>
      </p:sp>
    </p:spTree>
    <p:extLst>
      <p:ext uri="{BB962C8B-B14F-4D97-AF65-F5344CB8AC3E}">
        <p14:creationId xmlns:p14="http://schemas.microsoft.com/office/powerpoint/2010/main" val="3233671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8CC05897-897A-4A3A-AE23-F6BDEA1786AE}" type="datetime1">
              <a:rPr lang="zh-CN" altLang="en-US" smtClean="0"/>
              <a:t>2021/8/30</a:t>
            </a:fld>
            <a:endParaRPr lang="zh-CN" altLang="en-US"/>
          </a:p>
        </p:txBody>
      </p:sp>
      <p:sp>
        <p:nvSpPr>
          <p:cNvPr id="3" name="页脚占位符 2"/>
          <p:cNvSpPr>
            <a:spLocks noGrp="1"/>
          </p:cNvSpPr>
          <p:nvPr>
            <p:ph type="ftr" sz="quarter" idx="3"/>
          </p:nvPr>
        </p:nvSpPr>
        <p:spPr/>
        <p:txBody>
          <a:bodyPr/>
          <a:lstStyle/>
          <a:p>
            <a:r>
              <a:rPr lang="zh-CN" altLang="en-US" smtClean="0"/>
              <a:t>走进数据科学</a:t>
            </a:r>
            <a:endParaRPr lang="zh-CN" altLang="en-US"/>
          </a:p>
        </p:txBody>
      </p:sp>
      <p:sp>
        <p:nvSpPr>
          <p:cNvPr id="4" name="灯片编号占位符 3"/>
          <p:cNvSpPr>
            <a:spLocks noGrp="1"/>
          </p:cNvSpPr>
          <p:nvPr>
            <p:ph type="sldNum" sz="quarter" idx="4"/>
          </p:nvPr>
        </p:nvSpPr>
        <p:spPr/>
        <p:txBody>
          <a:bodyPr/>
          <a:lstStyle/>
          <a:p>
            <a:fld id="{B56BBEF4-C866-47E6-949C-7ADFB3A5A8F5}" type="slidenum">
              <a:rPr lang="zh-CN" altLang="en-US" smtClean="0"/>
              <a:pPr/>
              <a:t>3</a:t>
            </a:fld>
            <a:endParaRPr lang="zh-CN" altLang="en-US"/>
          </a:p>
        </p:txBody>
      </p:sp>
      <p:sp>
        <p:nvSpPr>
          <p:cNvPr id="4098" name="Rectangle 48"/>
          <p:cNvSpPr>
            <a:spLocks noGrp="1" noChangeArrowheads="1"/>
          </p:cNvSpPr>
          <p:nvPr>
            <p:ph type="title" idx="4294967295"/>
          </p:nvPr>
        </p:nvSpPr>
        <p:spPr bwMode="auto">
          <a:xfrm>
            <a:off x="350874" y="61913"/>
            <a:ext cx="6632539" cy="630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hangingPunct="1"/>
            <a:r>
              <a:rPr lang="zh-CN" altLang="ru-RU" sz="3600" dirty="0" smtClean="0">
                <a:latin typeface="黑体" panose="02010609060101010101" pitchFamily="49" charset="-122"/>
                <a:ea typeface="黑体" panose="02010609060101010101" pitchFamily="49" charset="-122"/>
              </a:rPr>
              <a:t>主要</a:t>
            </a:r>
            <a:r>
              <a:rPr lang="zh-CN" altLang="en-US" sz="3600" dirty="0" smtClean="0">
                <a:latin typeface="黑体" panose="02010609060101010101" pitchFamily="49" charset="-122"/>
                <a:ea typeface="黑体" panose="02010609060101010101" pitchFamily="49" charset="-122"/>
              </a:rPr>
              <a:t>介绍</a:t>
            </a:r>
            <a:r>
              <a:rPr lang="zh-CN" altLang="ru-RU" sz="3600" dirty="0" smtClean="0">
                <a:latin typeface="黑体" panose="02010609060101010101" pitchFamily="49" charset="-122"/>
                <a:ea typeface="黑体" panose="02010609060101010101" pitchFamily="49" charset="-122"/>
              </a:rPr>
              <a:t>内容</a:t>
            </a:r>
          </a:p>
        </p:txBody>
      </p:sp>
      <p:sp>
        <p:nvSpPr>
          <p:cNvPr id="4099" name="Rectangle 49"/>
          <p:cNvSpPr>
            <a:spLocks noGrp="1" noChangeArrowheads="1"/>
          </p:cNvSpPr>
          <p:nvPr>
            <p:ph type="body" idx="4294967295"/>
          </p:nvPr>
        </p:nvSpPr>
        <p:spPr bwMode="auto">
          <a:xfrm>
            <a:off x="628649" y="908050"/>
            <a:ext cx="6119813"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hangingPunct="1">
              <a:lnSpc>
                <a:spcPct val="140000"/>
              </a:lnSpc>
            </a:pP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ru-RU" sz="32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40000"/>
              </a:lnSpc>
            </a:pP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1.2 </a:t>
            </a: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学习资源与方法</a:t>
            </a:r>
            <a:endPar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40000"/>
              </a:lnSpc>
            </a:pP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1.3 </a:t>
            </a: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大数据</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概念</a:t>
            </a:r>
            <a:endPar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40000"/>
              </a:lnSpc>
            </a:pP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1.4 </a:t>
            </a: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数据挖掘应用简介</a:t>
            </a:r>
            <a:endPar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4970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06232" y="27712"/>
            <a:ext cx="4265767"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应用</a:t>
            </a:r>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评估</a:t>
            </a:r>
            <a:endParaRPr lang="zh-CN" altLang="en-US" sz="3600" b="1" dirty="0">
              <a:latin typeface="黑体" panose="02010609060101010101" pitchFamily="49" charset="-122"/>
              <a:ea typeface="黑体" panose="02010609060101010101" pitchFamily="49" charset="-122"/>
            </a:endParaRPr>
          </a:p>
        </p:txBody>
      </p:sp>
      <p:sp>
        <p:nvSpPr>
          <p:cNvPr id="7" name="文本框 6"/>
          <p:cNvSpPr txBox="1"/>
          <p:nvPr/>
        </p:nvSpPr>
        <p:spPr>
          <a:xfrm>
            <a:off x="306233" y="5488365"/>
            <a:ext cx="8312727" cy="830997"/>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    比</a:t>
            </a:r>
            <a:r>
              <a:rPr lang="zh-CN" altLang="en-US" sz="2400" b="1" dirty="0">
                <a:latin typeface="楷体" panose="02010609060101010101" pitchFamily="49" charset="-122"/>
                <a:ea typeface="楷体" panose="02010609060101010101" pitchFamily="49" charset="-122"/>
              </a:rPr>
              <a:t>恩用极少资金及电脑程式分析数据经营奥克兰棒球队</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赢得场场胜利</a:t>
            </a:r>
            <a:endParaRPr lang="en-US" altLang="zh-CN" sz="2400" b="1" dirty="0" smtClean="0">
              <a:latin typeface="楷体" panose="02010609060101010101" pitchFamily="49" charset="-122"/>
              <a:ea typeface="楷体" panose="02010609060101010101" pitchFamily="49" charset="-122"/>
            </a:endParaRPr>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05675" y="1129630"/>
            <a:ext cx="2673016"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55830" y="1114270"/>
            <a:ext cx="27622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descr="https://upload.wikimedia.org/wikipedia/zh/thumb/2/2a/Major_League_Baseball.svg/1280px-Major_League_Baseball.svg.pn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7471" y="1114270"/>
            <a:ext cx="2884640" cy="17484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upload.wikimedia.org/wikipedia/commons/d/d1/Oakland_Athletics_logo_1983_to_1992.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28422" y="3177505"/>
            <a:ext cx="2032515" cy="2032515"/>
          </a:xfrm>
          <a:prstGeom prst="rect">
            <a:avLst/>
          </a:prstGeom>
          <a:noFill/>
          <a:extLst>
            <a:ext uri="{909E8E84-426E-40DD-AFC4-6F175D3DCCD1}">
              <a14:hiddenFill xmlns:a14="http://schemas.microsoft.com/office/drawing/2010/main">
                <a:solidFill>
                  <a:srgbClr val="FFFFFF"/>
                </a:solidFill>
              </a14:hiddenFill>
            </a:ext>
          </a:extLst>
        </p:spPr>
      </p:pic>
      <p:sp>
        <p:nvSpPr>
          <p:cNvPr id="5" name="日期占位符 4"/>
          <p:cNvSpPr>
            <a:spLocks noGrp="1"/>
          </p:cNvSpPr>
          <p:nvPr>
            <p:ph type="dt" sz="half" idx="2"/>
          </p:nvPr>
        </p:nvSpPr>
        <p:spPr/>
        <p:txBody>
          <a:bodyPr/>
          <a:lstStyle/>
          <a:p>
            <a:fld id="{86BBA887-2419-4F0A-8386-CC7FC384E4DC}" type="datetime1">
              <a:rPr lang="zh-CN" altLang="en-US" smtClean="0"/>
              <a:t>2021/8/30</a:t>
            </a:fld>
            <a:endParaRPr lang="zh-CN" altLang="en-US"/>
          </a:p>
        </p:txBody>
      </p:sp>
      <p:sp>
        <p:nvSpPr>
          <p:cNvPr id="6" name="页脚占位符 5"/>
          <p:cNvSpPr>
            <a:spLocks noGrp="1"/>
          </p:cNvSpPr>
          <p:nvPr>
            <p:ph type="ftr" sz="quarter" idx="3"/>
          </p:nvPr>
        </p:nvSpPr>
        <p:spPr/>
        <p:txBody>
          <a:bodyPr/>
          <a:lstStyle/>
          <a:p>
            <a:r>
              <a:rPr lang="zh-CN" altLang="en-US" smtClean="0"/>
              <a:t>走进数据科学</a:t>
            </a:r>
            <a:endParaRPr lang="zh-CN" altLang="en-US"/>
          </a:p>
        </p:txBody>
      </p:sp>
      <p:sp>
        <p:nvSpPr>
          <p:cNvPr id="13" name="灯片编号占位符 12"/>
          <p:cNvSpPr>
            <a:spLocks noGrp="1"/>
          </p:cNvSpPr>
          <p:nvPr>
            <p:ph type="sldNum" sz="quarter" idx="4"/>
          </p:nvPr>
        </p:nvSpPr>
        <p:spPr/>
        <p:txBody>
          <a:bodyPr/>
          <a:lstStyle/>
          <a:p>
            <a:fld id="{B56BBEF4-C866-47E6-949C-7ADFB3A5A8F5}" type="slidenum">
              <a:rPr lang="zh-CN" altLang="en-US" smtClean="0"/>
              <a:pPr/>
              <a:t>30</a:t>
            </a:fld>
            <a:endParaRPr lang="zh-CN" altLang="en-US"/>
          </a:p>
        </p:txBody>
      </p:sp>
    </p:spTree>
    <p:extLst>
      <p:ext uri="{BB962C8B-B14F-4D97-AF65-F5344CB8AC3E}">
        <p14:creationId xmlns:p14="http://schemas.microsoft.com/office/powerpoint/2010/main" val="14895863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3000" y="1080865"/>
            <a:ext cx="8298000" cy="4663476"/>
          </a:xfrm>
          <a:prstGeom prst="rect">
            <a:avLst/>
          </a:prstGeom>
          <a:noFill/>
          <a:ln w="9525">
            <a:noFill/>
            <a:miter lim="800000"/>
            <a:headEnd/>
            <a:tailEnd/>
          </a:ln>
          <a:effectLst/>
        </p:spPr>
      </p:pic>
      <p:sp>
        <p:nvSpPr>
          <p:cNvPr id="6" name="文本框 5"/>
          <p:cNvSpPr txBox="1"/>
          <p:nvPr/>
        </p:nvSpPr>
        <p:spPr>
          <a:xfrm>
            <a:off x="3949121" y="5888890"/>
            <a:ext cx="4331858" cy="400110"/>
          </a:xfrm>
          <a:prstGeom prst="rect">
            <a:avLst/>
          </a:prstGeom>
          <a:noFill/>
        </p:spPr>
        <p:txBody>
          <a:bodyPr wrap="square" rtlCol="0">
            <a:spAutoFit/>
          </a:bodyPr>
          <a:lstStyle/>
          <a:p>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幸存者</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偏差</a:t>
            </a:r>
          </a:p>
        </p:txBody>
      </p:sp>
      <p:sp>
        <p:nvSpPr>
          <p:cNvPr id="7" name="文本框 6"/>
          <p:cNvSpPr txBox="1"/>
          <p:nvPr/>
        </p:nvSpPr>
        <p:spPr>
          <a:xfrm>
            <a:off x="340242" y="27712"/>
            <a:ext cx="4231758"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迷雾重重</a:t>
            </a:r>
            <a:endParaRPr lang="zh-CN" altLang="en-US" sz="3600" b="1" dirty="0">
              <a:latin typeface="黑体" panose="02010609060101010101" pitchFamily="49" charset="-122"/>
              <a:ea typeface="黑体" panose="02010609060101010101" pitchFamily="49" charset="-122"/>
            </a:endParaRPr>
          </a:p>
        </p:txBody>
      </p:sp>
      <p:sp>
        <p:nvSpPr>
          <p:cNvPr id="8" name="日期占位符 7"/>
          <p:cNvSpPr>
            <a:spLocks noGrp="1"/>
          </p:cNvSpPr>
          <p:nvPr>
            <p:ph type="dt" sz="half" idx="2"/>
          </p:nvPr>
        </p:nvSpPr>
        <p:spPr/>
        <p:txBody>
          <a:bodyPr/>
          <a:lstStyle/>
          <a:p>
            <a:fld id="{3CE65708-7136-460D-AFD9-88AB2DB0F4DB}" type="datetime1">
              <a:rPr lang="zh-CN" altLang="en-US" smtClean="0"/>
              <a:t>2021/8/30</a:t>
            </a:fld>
            <a:endParaRPr lang="zh-CN" altLang="en-US"/>
          </a:p>
        </p:txBody>
      </p:sp>
      <p:sp>
        <p:nvSpPr>
          <p:cNvPr id="9" name="页脚占位符 8"/>
          <p:cNvSpPr>
            <a:spLocks noGrp="1"/>
          </p:cNvSpPr>
          <p:nvPr>
            <p:ph type="ftr" sz="quarter" idx="3"/>
          </p:nvPr>
        </p:nvSpPr>
        <p:spPr/>
        <p:txBody>
          <a:bodyPr/>
          <a:lstStyle/>
          <a:p>
            <a:r>
              <a:rPr lang="zh-CN" altLang="en-US" smtClean="0"/>
              <a:t>走进数据科学</a:t>
            </a:r>
            <a:endParaRPr lang="zh-CN" altLang="en-US"/>
          </a:p>
        </p:txBody>
      </p:sp>
      <p:sp>
        <p:nvSpPr>
          <p:cNvPr id="10" name="灯片编号占位符 9"/>
          <p:cNvSpPr>
            <a:spLocks noGrp="1"/>
          </p:cNvSpPr>
          <p:nvPr>
            <p:ph type="sldNum" sz="quarter" idx="4"/>
          </p:nvPr>
        </p:nvSpPr>
        <p:spPr/>
        <p:txBody>
          <a:bodyPr/>
          <a:lstStyle/>
          <a:p>
            <a:fld id="{B56BBEF4-C866-47E6-949C-7ADFB3A5A8F5}" type="slidenum">
              <a:rPr lang="zh-CN" altLang="en-US" smtClean="0"/>
              <a:pPr/>
              <a:t>31</a:t>
            </a:fld>
            <a:endParaRPr lang="zh-CN" altLang="en-US"/>
          </a:p>
        </p:txBody>
      </p:sp>
    </p:spTree>
    <p:extLst>
      <p:ext uri="{BB962C8B-B14F-4D97-AF65-F5344CB8AC3E}">
        <p14:creationId xmlns:p14="http://schemas.microsoft.com/office/powerpoint/2010/main" val="283531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 y="-1"/>
            <a:ext cx="9144001" cy="6570355"/>
          </a:xfrm>
          <a:prstGeom prst="rect">
            <a:avLst/>
          </a:prstGeom>
        </p:spPr>
      </p:pic>
      <p:sp>
        <p:nvSpPr>
          <p:cNvPr id="6" name="日期占位符 5"/>
          <p:cNvSpPr>
            <a:spLocks noGrp="1"/>
          </p:cNvSpPr>
          <p:nvPr>
            <p:ph type="dt" sz="half" idx="2"/>
          </p:nvPr>
        </p:nvSpPr>
        <p:spPr/>
        <p:txBody>
          <a:bodyPr/>
          <a:lstStyle/>
          <a:p>
            <a:fld id="{019EECF7-CA43-4FC2-A5F3-6ED2377053CA}" type="datetime1">
              <a:rPr lang="zh-CN" altLang="en-US" smtClean="0"/>
              <a:t>2021/8/30</a:t>
            </a:fld>
            <a:endParaRPr lang="zh-CN" altLang="en-US"/>
          </a:p>
        </p:txBody>
      </p:sp>
      <p:sp>
        <p:nvSpPr>
          <p:cNvPr id="7" name="页脚占位符 6"/>
          <p:cNvSpPr>
            <a:spLocks noGrp="1"/>
          </p:cNvSpPr>
          <p:nvPr>
            <p:ph type="ftr" sz="quarter" idx="3"/>
          </p:nvPr>
        </p:nvSpPr>
        <p:spPr/>
        <p:txBody>
          <a:bodyPr/>
          <a:lstStyle/>
          <a:p>
            <a:r>
              <a:rPr lang="zh-CN" altLang="en-US" smtClean="0"/>
              <a:t>走进数据科学</a:t>
            </a:r>
            <a:endParaRPr lang="zh-CN" altLang="en-US"/>
          </a:p>
        </p:txBody>
      </p:sp>
      <p:sp>
        <p:nvSpPr>
          <p:cNvPr id="8" name="灯片编号占位符 7"/>
          <p:cNvSpPr>
            <a:spLocks noGrp="1"/>
          </p:cNvSpPr>
          <p:nvPr>
            <p:ph type="sldNum" sz="quarter" idx="4"/>
          </p:nvPr>
        </p:nvSpPr>
        <p:spPr/>
        <p:txBody>
          <a:bodyPr/>
          <a:lstStyle/>
          <a:p>
            <a:fld id="{B56BBEF4-C866-47E6-949C-7ADFB3A5A8F5}" type="slidenum">
              <a:rPr lang="zh-CN" altLang="en-US" smtClean="0"/>
              <a:pPr/>
              <a:t>32</a:t>
            </a:fld>
            <a:endParaRPr lang="zh-CN" altLang="en-US"/>
          </a:p>
        </p:txBody>
      </p:sp>
    </p:spTree>
    <p:extLst>
      <p:ext uri="{BB962C8B-B14F-4D97-AF65-F5344CB8AC3E}">
        <p14:creationId xmlns:p14="http://schemas.microsoft.com/office/powerpoint/2010/main" val="17105804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a70ea5d7dbdd477d9e3bc2e0a2bfa286-1.gif"/>
          <p:cNvPicPr>
            <a:picLocks noChangeAspect="1"/>
          </p:cNvPicPr>
          <p:nvPr/>
        </p:nvPicPr>
        <p:blipFill>
          <a:blip r:embed="rId3" cstate="print"/>
          <a:stretch>
            <a:fillRect/>
          </a:stretch>
        </p:blipFill>
        <p:spPr>
          <a:xfrm>
            <a:off x="733326" y="1029307"/>
            <a:ext cx="7677347" cy="4786346"/>
          </a:xfrm>
          <a:prstGeom prst="rect">
            <a:avLst/>
          </a:prstGeom>
        </p:spPr>
      </p:pic>
      <p:sp>
        <p:nvSpPr>
          <p:cNvPr id="6" name="文本框 5"/>
          <p:cNvSpPr txBox="1"/>
          <p:nvPr/>
        </p:nvSpPr>
        <p:spPr>
          <a:xfrm>
            <a:off x="393404" y="27712"/>
            <a:ext cx="4178595"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迷雾重重</a:t>
            </a:r>
            <a:endParaRPr lang="zh-CN" altLang="en-US" sz="3600" b="1" dirty="0">
              <a:latin typeface="黑体" panose="02010609060101010101" pitchFamily="49" charset="-122"/>
              <a:ea typeface="黑体" panose="02010609060101010101" pitchFamily="49" charset="-122"/>
            </a:endParaRPr>
          </a:p>
        </p:txBody>
      </p:sp>
      <p:sp>
        <p:nvSpPr>
          <p:cNvPr id="7" name="矩形 6"/>
          <p:cNvSpPr/>
          <p:nvPr/>
        </p:nvSpPr>
        <p:spPr>
          <a:xfrm>
            <a:off x="4014795" y="5815653"/>
            <a:ext cx="1217000" cy="400110"/>
          </a:xfrm>
          <a:prstGeom prst="rect">
            <a:avLst/>
          </a:prstGeom>
        </p:spPr>
        <p:txBody>
          <a:bodyPr wrap="none">
            <a:sp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隐私保护</a:t>
            </a:r>
            <a:endParaRPr lang="zh-CN" altLang="en-US" sz="2000" b="1" dirty="0">
              <a:latin typeface="黑体" panose="02010609060101010101" pitchFamily="49" charset="-122"/>
              <a:ea typeface="黑体" panose="02010609060101010101" pitchFamily="49" charset="-122"/>
            </a:endParaRPr>
          </a:p>
        </p:txBody>
      </p:sp>
      <p:sp>
        <p:nvSpPr>
          <p:cNvPr id="8" name="日期占位符 7"/>
          <p:cNvSpPr>
            <a:spLocks noGrp="1"/>
          </p:cNvSpPr>
          <p:nvPr>
            <p:ph type="dt" sz="half" idx="2"/>
          </p:nvPr>
        </p:nvSpPr>
        <p:spPr/>
        <p:txBody>
          <a:bodyPr/>
          <a:lstStyle/>
          <a:p>
            <a:fld id="{57B7898A-7790-49D5-A281-D59D5C061039}" type="datetime1">
              <a:rPr lang="zh-CN" altLang="en-US" smtClean="0"/>
              <a:t>2021/8/30</a:t>
            </a:fld>
            <a:endParaRPr lang="zh-CN" altLang="en-US"/>
          </a:p>
        </p:txBody>
      </p:sp>
      <p:sp>
        <p:nvSpPr>
          <p:cNvPr id="9" name="页脚占位符 8"/>
          <p:cNvSpPr>
            <a:spLocks noGrp="1"/>
          </p:cNvSpPr>
          <p:nvPr>
            <p:ph type="ftr" sz="quarter" idx="3"/>
          </p:nvPr>
        </p:nvSpPr>
        <p:spPr/>
        <p:txBody>
          <a:bodyPr/>
          <a:lstStyle/>
          <a:p>
            <a:r>
              <a:rPr lang="zh-CN" altLang="en-US" smtClean="0"/>
              <a:t>走进数据科学</a:t>
            </a:r>
            <a:endParaRPr lang="zh-CN" altLang="en-US"/>
          </a:p>
        </p:txBody>
      </p:sp>
      <p:sp>
        <p:nvSpPr>
          <p:cNvPr id="10" name="灯片编号占位符 9"/>
          <p:cNvSpPr>
            <a:spLocks noGrp="1"/>
          </p:cNvSpPr>
          <p:nvPr>
            <p:ph type="sldNum" sz="quarter" idx="4"/>
          </p:nvPr>
        </p:nvSpPr>
        <p:spPr/>
        <p:txBody>
          <a:bodyPr/>
          <a:lstStyle/>
          <a:p>
            <a:fld id="{B56BBEF4-C866-47E6-949C-7ADFB3A5A8F5}" type="slidenum">
              <a:rPr lang="zh-CN" altLang="en-US" smtClean="0"/>
              <a:pPr/>
              <a:t>33</a:t>
            </a:fld>
            <a:endParaRPr lang="zh-CN" altLang="en-US"/>
          </a:p>
        </p:txBody>
      </p:sp>
    </p:spTree>
    <p:extLst>
      <p:ext uri="{BB962C8B-B14F-4D97-AF65-F5344CB8AC3E}">
        <p14:creationId xmlns:p14="http://schemas.microsoft.com/office/powerpoint/2010/main" val="18797118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2"/>
          </p:nvPr>
        </p:nvSpPr>
        <p:spPr/>
        <p:txBody>
          <a:bodyPr/>
          <a:lstStyle/>
          <a:p>
            <a:fld id="{0716FC77-6ED1-4E59-B65C-9960A8812307}" type="datetime1">
              <a:rPr lang="zh-CN" altLang="en-US" smtClean="0"/>
              <a:t>2021/8/30</a:t>
            </a:fld>
            <a:endParaRPr lang="zh-CN" altLang="en-US"/>
          </a:p>
        </p:txBody>
      </p:sp>
      <p:sp>
        <p:nvSpPr>
          <p:cNvPr id="3" name="页脚占位符 2"/>
          <p:cNvSpPr>
            <a:spLocks noGrp="1"/>
          </p:cNvSpPr>
          <p:nvPr>
            <p:ph type="ftr" sz="quarter" idx="3"/>
          </p:nvPr>
        </p:nvSpPr>
        <p:spPr/>
        <p:txBody>
          <a:bodyPr/>
          <a:lstStyle/>
          <a:p>
            <a:r>
              <a:rPr lang="zh-CN" altLang="en-US" smtClean="0"/>
              <a:t>走进数据科学</a:t>
            </a:r>
            <a:endParaRPr lang="zh-CN" altLang="en-US"/>
          </a:p>
        </p:txBody>
      </p:sp>
      <p:sp>
        <p:nvSpPr>
          <p:cNvPr id="4" name="灯片编号占位符 3"/>
          <p:cNvSpPr>
            <a:spLocks noGrp="1"/>
          </p:cNvSpPr>
          <p:nvPr>
            <p:ph type="sldNum" sz="quarter" idx="4"/>
          </p:nvPr>
        </p:nvSpPr>
        <p:spPr/>
        <p:txBody>
          <a:bodyPr/>
          <a:lstStyle/>
          <a:p>
            <a:fld id="{B56BBEF4-C866-47E6-949C-7ADFB3A5A8F5}" type="slidenum">
              <a:rPr lang="zh-CN" altLang="en-US" smtClean="0"/>
              <a:pPr/>
              <a:t>34</a:t>
            </a:fld>
            <a:endParaRPr lang="zh-CN" altLang="en-US"/>
          </a:p>
        </p:txBody>
      </p:sp>
      <p:pic>
        <p:nvPicPr>
          <p:cNvPr id="5" name="Picture 2" descr="https://gimg2.baidu.com/image_search/src=http%3A%2F%2Fupload.ybxww.com%2F2016%2F1214%2F1481682726659.jpg&amp;refer=http%3A%2F%2Fupload.ybxww.com&amp;app=2002&amp;size=f9999,10000&amp;q=a80&amp;n=0&amp;g=0n&amp;fmt=jpeg?sec=1630148284&amp;t=64733570c776897ad2d0f8328e5864b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996" y="1044591"/>
            <a:ext cx="6957315" cy="521798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393404" y="27712"/>
            <a:ext cx="4178595"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迷雾重重</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004514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9143999" cy="543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88843" y="5431131"/>
            <a:ext cx="8955156" cy="1015663"/>
          </a:xfrm>
          <a:prstGeom prst="rect">
            <a:avLst/>
          </a:prstGeom>
        </p:spPr>
        <p:txBody>
          <a:bodyPr wrap="square">
            <a:spAutoFit/>
          </a:bodyPr>
          <a:lstStyle/>
          <a:p>
            <a:r>
              <a:rPr lang="zh-CN" altLang="en-US" sz="2000" b="1" dirty="0">
                <a:solidFill>
                  <a:srgbClr val="136EC2"/>
                </a:solidFill>
                <a:latin typeface="楷体" panose="02010609060101010101" pitchFamily="49" charset="-122"/>
                <a:ea typeface="楷体" panose="02010609060101010101" pitchFamily="49" charset="-122"/>
                <a:hlinkClick r:id="rId4"/>
              </a:rPr>
              <a:t>美国国家安全局</a:t>
            </a:r>
            <a:r>
              <a:rPr lang="en-US" altLang="zh-CN" sz="2000" b="1" dirty="0">
                <a:solidFill>
                  <a:srgbClr val="333333"/>
                </a:solidFill>
                <a:latin typeface="楷体" panose="02010609060101010101" pitchFamily="49" charset="-122"/>
                <a:ea typeface="楷体" panose="02010609060101010101" pitchFamily="49" charset="-122"/>
              </a:rPr>
              <a:t>(NSA)</a:t>
            </a:r>
            <a:r>
              <a:rPr lang="zh-CN" altLang="en-US" sz="2000" b="1" dirty="0">
                <a:solidFill>
                  <a:srgbClr val="333333"/>
                </a:solidFill>
                <a:latin typeface="楷体" panose="02010609060101010101" pitchFamily="49" charset="-122"/>
                <a:ea typeface="楷体" panose="02010609060101010101" pitchFamily="49" charset="-122"/>
              </a:rPr>
              <a:t>和</a:t>
            </a:r>
            <a:r>
              <a:rPr lang="zh-CN" altLang="en-US" sz="2000" b="1" dirty="0">
                <a:solidFill>
                  <a:srgbClr val="136EC2"/>
                </a:solidFill>
                <a:latin typeface="楷体" panose="02010609060101010101" pitchFamily="49" charset="-122"/>
                <a:ea typeface="楷体" panose="02010609060101010101" pitchFamily="49" charset="-122"/>
                <a:hlinkClick r:id="rId5"/>
              </a:rPr>
              <a:t>联邦调查局</a:t>
            </a:r>
            <a:r>
              <a:rPr lang="en-US" altLang="zh-CN" sz="2000" b="1" dirty="0">
                <a:solidFill>
                  <a:srgbClr val="333333"/>
                </a:solidFill>
                <a:latin typeface="楷体" panose="02010609060101010101" pitchFamily="49" charset="-122"/>
                <a:ea typeface="楷体" panose="02010609060101010101" pitchFamily="49" charset="-122"/>
              </a:rPr>
              <a:t>(FBI)</a:t>
            </a:r>
            <a:r>
              <a:rPr lang="zh-CN" altLang="en-US" sz="2000" b="1" dirty="0">
                <a:solidFill>
                  <a:srgbClr val="333333"/>
                </a:solidFill>
                <a:latin typeface="楷体" panose="02010609060101010101" pitchFamily="49" charset="-122"/>
                <a:ea typeface="楷体" panose="02010609060101010101" pitchFamily="49" charset="-122"/>
              </a:rPr>
              <a:t>于</a:t>
            </a:r>
            <a:r>
              <a:rPr lang="en-US" altLang="zh-CN" sz="2000" b="1" dirty="0">
                <a:solidFill>
                  <a:srgbClr val="333333"/>
                </a:solidFill>
                <a:latin typeface="楷体" panose="02010609060101010101" pitchFamily="49" charset="-122"/>
                <a:ea typeface="楷体" panose="02010609060101010101" pitchFamily="49" charset="-122"/>
              </a:rPr>
              <a:t>2007</a:t>
            </a:r>
            <a:r>
              <a:rPr lang="zh-CN" altLang="en-US" sz="2000" b="1" dirty="0">
                <a:solidFill>
                  <a:srgbClr val="333333"/>
                </a:solidFill>
                <a:latin typeface="楷体" panose="02010609060101010101" pitchFamily="49" charset="-122"/>
                <a:ea typeface="楷体" panose="02010609060101010101" pitchFamily="49" charset="-122"/>
              </a:rPr>
              <a:t>年启动了一个代号为</a:t>
            </a:r>
            <a:r>
              <a:rPr lang="en-US" altLang="zh-CN"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333333"/>
                </a:solidFill>
                <a:latin typeface="楷体" panose="02010609060101010101" pitchFamily="49" charset="-122"/>
                <a:ea typeface="楷体" panose="02010609060101010101" pitchFamily="49" charset="-122"/>
              </a:rPr>
              <a:t>棱镜</a:t>
            </a:r>
            <a:r>
              <a:rPr lang="en-US" altLang="zh-CN"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333333"/>
                </a:solidFill>
                <a:latin typeface="楷体" panose="02010609060101010101" pitchFamily="49" charset="-122"/>
                <a:ea typeface="楷体" panose="02010609060101010101" pitchFamily="49" charset="-122"/>
              </a:rPr>
              <a:t>的秘密监控</a:t>
            </a:r>
            <a:r>
              <a:rPr lang="zh-CN" altLang="en-US" sz="2000" b="1" dirty="0" smtClean="0">
                <a:solidFill>
                  <a:srgbClr val="333333"/>
                </a:solidFill>
                <a:latin typeface="楷体" panose="02010609060101010101" pitchFamily="49" charset="-122"/>
                <a:ea typeface="楷体" panose="02010609060101010101" pitchFamily="49" charset="-122"/>
              </a:rPr>
              <a:t>项目，</a:t>
            </a:r>
            <a:r>
              <a:rPr lang="zh-CN" altLang="en-US" sz="2000" b="1" dirty="0">
                <a:solidFill>
                  <a:srgbClr val="333333"/>
                </a:solidFill>
                <a:latin typeface="楷体" panose="02010609060101010101" pitchFamily="49" charset="-122"/>
                <a:ea typeface="楷体" panose="02010609060101010101" pitchFamily="49" charset="-122"/>
              </a:rPr>
              <a:t>直接进入美国网际网络公司的中心服务器里挖掘数据、收集情报，包括</a:t>
            </a:r>
            <a:r>
              <a:rPr lang="zh-CN" altLang="en-US" sz="2000" b="1" dirty="0">
                <a:solidFill>
                  <a:srgbClr val="136EC2"/>
                </a:solidFill>
                <a:latin typeface="楷体" panose="02010609060101010101" pitchFamily="49" charset="-122"/>
                <a:ea typeface="楷体" panose="02010609060101010101" pitchFamily="49" charset="-122"/>
                <a:hlinkClick r:id="rId6"/>
              </a:rPr>
              <a:t>微软</a:t>
            </a:r>
            <a:r>
              <a:rPr lang="zh-CN" altLang="en-US"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136EC2"/>
                </a:solidFill>
                <a:latin typeface="楷体" panose="02010609060101010101" pitchFamily="49" charset="-122"/>
                <a:ea typeface="楷体" panose="02010609060101010101" pitchFamily="49" charset="-122"/>
                <a:hlinkClick r:id="rId7"/>
              </a:rPr>
              <a:t>雅虎</a:t>
            </a:r>
            <a:r>
              <a:rPr lang="zh-CN" altLang="en-US"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136EC2"/>
                </a:solidFill>
                <a:latin typeface="楷体" panose="02010609060101010101" pitchFamily="49" charset="-122"/>
                <a:ea typeface="楷体" panose="02010609060101010101" pitchFamily="49" charset="-122"/>
              </a:rPr>
              <a:t>谷歌</a:t>
            </a:r>
            <a:r>
              <a:rPr lang="zh-CN" altLang="en-US" sz="2000" b="1" dirty="0">
                <a:solidFill>
                  <a:srgbClr val="333333"/>
                </a:solidFill>
                <a:latin typeface="楷体" panose="02010609060101010101" pitchFamily="49" charset="-122"/>
                <a:ea typeface="楷体" panose="02010609060101010101" pitchFamily="49" charset="-122"/>
              </a:rPr>
              <a:t>、</a:t>
            </a:r>
            <a:r>
              <a:rPr lang="zh-CN" altLang="en-US" sz="2000" b="1" dirty="0">
                <a:solidFill>
                  <a:srgbClr val="136EC2"/>
                </a:solidFill>
                <a:latin typeface="楷体" panose="02010609060101010101" pitchFamily="49" charset="-122"/>
                <a:ea typeface="楷体" panose="02010609060101010101" pitchFamily="49" charset="-122"/>
              </a:rPr>
              <a:t>苹果</a:t>
            </a:r>
            <a:r>
              <a:rPr lang="zh-CN" altLang="en-US" sz="2000" b="1" dirty="0">
                <a:solidFill>
                  <a:srgbClr val="333333"/>
                </a:solidFill>
                <a:latin typeface="楷体" panose="02010609060101010101" pitchFamily="49" charset="-122"/>
                <a:ea typeface="楷体" panose="02010609060101010101" pitchFamily="49" charset="-122"/>
              </a:rPr>
              <a:t>等在内的</a:t>
            </a:r>
            <a:r>
              <a:rPr lang="en-US" altLang="zh-CN" sz="2000" b="1" dirty="0">
                <a:solidFill>
                  <a:srgbClr val="333333"/>
                </a:solidFill>
                <a:latin typeface="楷体" panose="02010609060101010101" pitchFamily="49" charset="-122"/>
                <a:ea typeface="楷体" panose="02010609060101010101" pitchFamily="49" charset="-122"/>
              </a:rPr>
              <a:t>9</a:t>
            </a:r>
            <a:r>
              <a:rPr lang="zh-CN" altLang="en-US" sz="2000" b="1" dirty="0">
                <a:solidFill>
                  <a:srgbClr val="333333"/>
                </a:solidFill>
                <a:latin typeface="楷体" panose="02010609060101010101" pitchFamily="49" charset="-122"/>
                <a:ea typeface="楷体" panose="02010609060101010101" pitchFamily="49" charset="-122"/>
              </a:rPr>
              <a:t>家国际网络巨头皆参与其中。</a:t>
            </a:r>
            <a:endParaRPr lang="zh-CN" altLang="en-US" sz="2000" b="1" dirty="0">
              <a:latin typeface="楷体" panose="02010609060101010101" pitchFamily="49" charset="-122"/>
              <a:ea typeface="楷体" panose="02010609060101010101" pitchFamily="49" charset="-122"/>
            </a:endParaRPr>
          </a:p>
        </p:txBody>
      </p:sp>
      <p:sp>
        <p:nvSpPr>
          <p:cNvPr id="7" name="日期占位符 6"/>
          <p:cNvSpPr>
            <a:spLocks noGrp="1"/>
          </p:cNvSpPr>
          <p:nvPr>
            <p:ph type="dt" sz="half" idx="2"/>
          </p:nvPr>
        </p:nvSpPr>
        <p:spPr/>
        <p:txBody>
          <a:bodyPr/>
          <a:lstStyle/>
          <a:p>
            <a:fld id="{5FF03E10-2AA9-4726-87F0-428E00B2CEE5}" type="datetime1">
              <a:rPr lang="zh-CN" altLang="en-US" smtClean="0"/>
              <a:t>2021/8/30</a:t>
            </a:fld>
            <a:endParaRPr lang="zh-CN" altLang="en-US"/>
          </a:p>
        </p:txBody>
      </p:sp>
      <p:sp>
        <p:nvSpPr>
          <p:cNvPr id="8" name="页脚占位符 7"/>
          <p:cNvSpPr>
            <a:spLocks noGrp="1"/>
          </p:cNvSpPr>
          <p:nvPr>
            <p:ph type="ftr" sz="quarter" idx="3"/>
          </p:nvPr>
        </p:nvSpPr>
        <p:spPr/>
        <p:txBody>
          <a:bodyPr/>
          <a:lstStyle/>
          <a:p>
            <a:r>
              <a:rPr lang="zh-CN" altLang="en-US" smtClean="0"/>
              <a:t>走进数据科学</a:t>
            </a:r>
            <a:endParaRPr lang="zh-CN" altLang="en-US"/>
          </a:p>
        </p:txBody>
      </p:sp>
      <p:sp>
        <p:nvSpPr>
          <p:cNvPr id="9" name="灯片编号占位符 8"/>
          <p:cNvSpPr>
            <a:spLocks noGrp="1"/>
          </p:cNvSpPr>
          <p:nvPr>
            <p:ph type="sldNum" sz="quarter" idx="4"/>
          </p:nvPr>
        </p:nvSpPr>
        <p:spPr/>
        <p:txBody>
          <a:bodyPr/>
          <a:lstStyle/>
          <a:p>
            <a:fld id="{B56BBEF4-C866-47E6-949C-7ADFB3A5A8F5}" type="slidenum">
              <a:rPr lang="zh-CN" altLang="en-US" smtClean="0"/>
              <a:pPr/>
              <a:t>35</a:t>
            </a:fld>
            <a:endParaRPr lang="zh-CN" altLang="en-US"/>
          </a:p>
        </p:txBody>
      </p:sp>
    </p:spTree>
    <p:extLst>
      <p:ext uri="{BB962C8B-B14F-4D97-AF65-F5344CB8AC3E}">
        <p14:creationId xmlns:p14="http://schemas.microsoft.com/office/powerpoint/2010/main" val="1951693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0050" y="987668"/>
            <a:ext cx="8743950" cy="3293209"/>
          </a:xfrm>
          <a:prstGeom prst="rect">
            <a:avLst/>
          </a:prstGeom>
        </p:spPr>
        <p:txBody>
          <a:bodyPr wrap="square">
            <a:spAutoFit/>
          </a:bodyPr>
          <a:lstStyle/>
          <a:p>
            <a:pPr algn="just">
              <a:spcBef>
                <a:spcPts val="1800"/>
              </a:spcBef>
            </a:pPr>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教育不是灌输，而是点燃火焰” 这一思想出自</a:t>
            </a:r>
            <a:r>
              <a:rPr lang="zh-CN" altLang="en-US" sz="2400" b="1" dirty="0" smtClean="0">
                <a:latin typeface="楷体" panose="02010609060101010101" pitchFamily="49" charset="-122"/>
                <a:ea typeface="楷体" panose="02010609060101010101" pitchFamily="49" charset="-122"/>
              </a:rPr>
              <a:t>于？</a:t>
            </a:r>
            <a:endParaRPr lang="en-US" altLang="zh-CN" sz="2400" b="1" dirty="0">
              <a:latin typeface="楷体" panose="02010609060101010101" pitchFamily="49" charset="-122"/>
              <a:ea typeface="楷体" panose="02010609060101010101" pitchFamily="49" charset="-122"/>
            </a:endParaRPr>
          </a:p>
          <a:p>
            <a:pPr algn="just">
              <a:spcBef>
                <a:spcPts val="1800"/>
              </a:spcBef>
            </a:pPr>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在</a:t>
            </a:r>
            <a:r>
              <a:rPr lang="zh-CN" altLang="en-US" sz="2400" b="1" dirty="0">
                <a:latin typeface="楷体" panose="02010609060101010101" pitchFamily="49" charset="-122"/>
                <a:ea typeface="楷体" panose="02010609060101010101" pitchFamily="49" charset="-122"/>
              </a:rPr>
              <a:t>数据科学，</a:t>
            </a:r>
            <a:r>
              <a:rPr lang="en-US" altLang="zh-CN" sz="2400" b="1" dirty="0">
                <a:latin typeface="楷体" panose="02010609060101010101" pitchFamily="49" charset="-122"/>
                <a:ea typeface="楷体" panose="02010609060101010101" pitchFamily="49" charset="-122"/>
              </a:rPr>
              <a:t>DRIP</a:t>
            </a:r>
            <a:r>
              <a:rPr lang="zh-CN" altLang="en-US" sz="2400" b="1" dirty="0">
                <a:latin typeface="楷体" panose="02010609060101010101" pitchFamily="49" charset="-122"/>
                <a:ea typeface="楷体" panose="02010609060101010101" pitchFamily="49" charset="-122"/>
              </a:rPr>
              <a:t>是什么的</a:t>
            </a:r>
            <a:r>
              <a:rPr lang="zh-CN" altLang="en-US" sz="2400" b="1" dirty="0" smtClean="0">
                <a:latin typeface="楷体" panose="02010609060101010101" pitchFamily="49" charset="-122"/>
                <a:ea typeface="楷体" panose="02010609060101010101" pitchFamily="49" charset="-122"/>
              </a:rPr>
              <a:t>缩写？</a:t>
            </a:r>
            <a:endParaRPr lang="en-US" altLang="zh-CN" sz="2400" b="1" dirty="0">
              <a:latin typeface="楷体" panose="02010609060101010101" pitchFamily="49" charset="-122"/>
              <a:ea typeface="楷体" panose="02010609060101010101" pitchFamily="49" charset="-122"/>
            </a:endParaRPr>
          </a:p>
          <a:p>
            <a:pPr algn="just">
              <a:spcBef>
                <a:spcPts val="1800"/>
              </a:spcBef>
            </a:pP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在超市环境中对客户位置轨迹进行记录和分析的主要目的有哪些？</a:t>
            </a:r>
          </a:p>
          <a:p>
            <a:pPr algn="just"/>
            <a:r>
              <a:rPr lang="en-US" altLang="zh-CN" sz="2400" b="1" dirty="0" smtClean="0">
                <a:latin typeface="楷体" panose="02010609060101010101" pitchFamily="49" charset="-122"/>
                <a:ea typeface="楷体" panose="02010609060101010101" pitchFamily="49" charset="-122"/>
              </a:rPr>
              <a:t>    A</a:t>
            </a:r>
            <a:r>
              <a:rPr lang="zh-CN" altLang="en-US" sz="2400" b="1" dirty="0">
                <a:latin typeface="楷体" panose="02010609060101010101" pitchFamily="49" charset="-122"/>
                <a:ea typeface="楷体" panose="02010609060101010101" pitchFamily="49" charset="-122"/>
              </a:rPr>
              <a:t>对拥挤人群进行</a:t>
            </a:r>
            <a:r>
              <a:rPr lang="zh-CN" altLang="en-US" sz="2400" b="1" dirty="0" smtClean="0">
                <a:latin typeface="楷体" panose="02010609060101010101" pitchFamily="49" charset="-122"/>
                <a:ea typeface="楷体" panose="02010609060101010101" pitchFamily="49" charset="-122"/>
              </a:rPr>
              <a:t>预警      </a:t>
            </a:r>
            <a:r>
              <a:rPr lang="en-US" altLang="zh-CN" sz="2400" b="1" dirty="0" smtClean="0">
                <a:latin typeface="楷体" panose="02010609060101010101" pitchFamily="49" charset="-122"/>
                <a:ea typeface="楷体" panose="02010609060101010101" pitchFamily="49" charset="-122"/>
              </a:rPr>
              <a:t>B</a:t>
            </a:r>
            <a:r>
              <a:rPr lang="zh-CN" altLang="en-US" sz="2400" b="1" dirty="0">
                <a:latin typeface="楷体" panose="02010609060101010101" pitchFamily="49" charset="-122"/>
                <a:ea typeface="楷体" panose="02010609060101010101" pitchFamily="49" charset="-122"/>
              </a:rPr>
              <a:t>优化商场</a:t>
            </a:r>
            <a:r>
              <a:rPr lang="zh-CN" altLang="en-US" sz="2400" b="1" dirty="0" smtClean="0">
                <a:latin typeface="楷体" panose="02010609060101010101" pitchFamily="49" charset="-122"/>
                <a:ea typeface="楷体" panose="02010609060101010101" pitchFamily="49" charset="-122"/>
              </a:rPr>
              <a:t>布局  </a:t>
            </a:r>
            <a:endParaRPr lang="en-US" altLang="zh-CN" sz="2400" b="1" dirty="0" smtClean="0">
              <a:latin typeface="楷体" panose="02010609060101010101" pitchFamily="49" charset="-122"/>
              <a:ea typeface="楷体" panose="02010609060101010101" pitchFamily="49" charset="-122"/>
            </a:endParaRPr>
          </a:p>
          <a:p>
            <a:pPr algn="just"/>
            <a:r>
              <a:rPr lang="en-US" altLang="zh-CN" sz="2400" b="1" dirty="0" smtClean="0">
                <a:latin typeface="楷体" panose="02010609060101010101" pitchFamily="49" charset="-122"/>
                <a:ea typeface="楷体" panose="02010609060101010101" pitchFamily="49" charset="-122"/>
              </a:rPr>
              <a:t>    C</a:t>
            </a:r>
            <a:r>
              <a:rPr lang="zh-CN" altLang="en-US" sz="2400" b="1" dirty="0" smtClean="0">
                <a:latin typeface="楷体" panose="02010609060101010101" pitchFamily="49" charset="-122"/>
                <a:ea typeface="楷体" panose="02010609060101010101" pitchFamily="49" charset="-122"/>
              </a:rPr>
              <a:t>防盗                    </a:t>
            </a:r>
            <a:r>
              <a:rPr lang="en-US" altLang="zh-CN" sz="2400" b="1" dirty="0" smtClean="0">
                <a:latin typeface="楷体" panose="02010609060101010101" pitchFamily="49" charset="-122"/>
                <a:ea typeface="楷体" panose="02010609060101010101" pitchFamily="49" charset="-122"/>
              </a:rPr>
              <a:t>D</a:t>
            </a:r>
            <a:r>
              <a:rPr lang="zh-CN" altLang="en-US" sz="2400" b="1" dirty="0">
                <a:latin typeface="楷体" panose="02010609060101010101" pitchFamily="49" charset="-122"/>
                <a:ea typeface="楷体" panose="02010609060101010101" pitchFamily="49" charset="-122"/>
              </a:rPr>
              <a:t>个性化营销</a:t>
            </a:r>
          </a:p>
          <a:p>
            <a:pPr>
              <a:spcBef>
                <a:spcPts val="1200"/>
              </a:spcBef>
            </a:pPr>
            <a:endParaRPr lang="zh-CN" altLang="en-US" sz="2400" b="1" dirty="0">
              <a:latin typeface="楷体" panose="02010609060101010101" pitchFamily="49" charset="-122"/>
              <a:ea typeface="楷体" panose="02010609060101010101" pitchFamily="49" charset="-122"/>
            </a:endParaRPr>
          </a:p>
        </p:txBody>
      </p:sp>
      <p:sp>
        <p:nvSpPr>
          <p:cNvPr id="6" name="文本框 5"/>
          <p:cNvSpPr txBox="1"/>
          <p:nvPr/>
        </p:nvSpPr>
        <p:spPr>
          <a:xfrm>
            <a:off x="240142" y="27712"/>
            <a:ext cx="4331858"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测试题</a:t>
            </a:r>
            <a:endParaRPr lang="zh-CN" altLang="en-US" sz="3600" b="1" dirty="0">
              <a:latin typeface="黑体" panose="02010609060101010101" pitchFamily="49" charset="-122"/>
              <a:ea typeface="黑体" panose="02010609060101010101" pitchFamily="49" charset="-122"/>
            </a:endParaRPr>
          </a:p>
        </p:txBody>
      </p:sp>
      <p:sp>
        <p:nvSpPr>
          <p:cNvPr id="7" name="日期占位符 6"/>
          <p:cNvSpPr>
            <a:spLocks noGrp="1"/>
          </p:cNvSpPr>
          <p:nvPr>
            <p:ph type="dt" sz="half" idx="2"/>
          </p:nvPr>
        </p:nvSpPr>
        <p:spPr/>
        <p:txBody>
          <a:bodyPr/>
          <a:lstStyle/>
          <a:p>
            <a:fld id="{4C82793B-8A85-4C0A-B75F-10DB2DE40FEB}" type="datetime1">
              <a:rPr lang="zh-CN" altLang="en-US" smtClean="0"/>
              <a:t>2021/8/30</a:t>
            </a:fld>
            <a:endParaRPr lang="zh-CN" altLang="en-US"/>
          </a:p>
        </p:txBody>
      </p:sp>
      <p:sp>
        <p:nvSpPr>
          <p:cNvPr id="8" name="页脚占位符 7"/>
          <p:cNvSpPr>
            <a:spLocks noGrp="1"/>
          </p:cNvSpPr>
          <p:nvPr>
            <p:ph type="ftr" sz="quarter" idx="3"/>
          </p:nvPr>
        </p:nvSpPr>
        <p:spPr/>
        <p:txBody>
          <a:bodyPr/>
          <a:lstStyle/>
          <a:p>
            <a:r>
              <a:rPr lang="zh-CN" altLang="en-US" smtClean="0"/>
              <a:t>走进数据科学</a:t>
            </a:r>
            <a:endParaRPr lang="zh-CN" altLang="en-US"/>
          </a:p>
        </p:txBody>
      </p:sp>
      <p:sp>
        <p:nvSpPr>
          <p:cNvPr id="9" name="灯片编号占位符 8"/>
          <p:cNvSpPr>
            <a:spLocks noGrp="1"/>
          </p:cNvSpPr>
          <p:nvPr>
            <p:ph type="sldNum" sz="quarter" idx="4"/>
          </p:nvPr>
        </p:nvSpPr>
        <p:spPr/>
        <p:txBody>
          <a:bodyPr/>
          <a:lstStyle/>
          <a:p>
            <a:fld id="{B56BBEF4-C866-47E6-949C-7ADFB3A5A8F5}" type="slidenum">
              <a:rPr lang="zh-CN" altLang="en-US" smtClean="0"/>
              <a:pPr/>
              <a:t>36</a:t>
            </a:fld>
            <a:endParaRPr lang="zh-CN" altLang="en-US"/>
          </a:p>
        </p:txBody>
      </p:sp>
    </p:spTree>
    <p:extLst>
      <p:ext uri="{BB962C8B-B14F-4D97-AF65-F5344CB8AC3E}">
        <p14:creationId xmlns:p14="http://schemas.microsoft.com/office/powerpoint/2010/main" val="13239267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4.bp.blogspot.com/-VBx4r_I3-0o/UVl5cCcGKOI/AAAAAAAADCs/nj5mMcBDNzE/s1600/break.JP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186623" y="1283216"/>
            <a:ext cx="4122471" cy="392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0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ience-all.com/images/wallpapers/pictures-of-scenery/pictures-of-scenery-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818572"/>
            <a:ext cx="9144002" cy="5796000"/>
          </a:xfrm>
          <a:prstGeom prst="rect">
            <a:avLst/>
          </a:prstGeom>
          <a:noFill/>
        </p:spPr>
      </p:pic>
      <p:sp>
        <p:nvSpPr>
          <p:cNvPr id="6" name="文本框 5"/>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
        <p:nvSpPr>
          <p:cNvPr id="9" name="日期占位符 8"/>
          <p:cNvSpPr>
            <a:spLocks noGrp="1"/>
          </p:cNvSpPr>
          <p:nvPr>
            <p:ph type="dt" sz="half" idx="2"/>
          </p:nvPr>
        </p:nvSpPr>
        <p:spPr/>
        <p:txBody>
          <a:bodyPr/>
          <a:lstStyle/>
          <a:p>
            <a:fld id="{4786D58C-D56D-41DA-89AB-FA883FB17AD7}" type="datetime1">
              <a:rPr lang="zh-CN" altLang="en-US" smtClean="0"/>
              <a:t>2021/8/30</a:t>
            </a:fld>
            <a:endParaRPr lang="zh-CN" altLang="en-US"/>
          </a:p>
        </p:txBody>
      </p:sp>
      <p:sp>
        <p:nvSpPr>
          <p:cNvPr id="10" name="页脚占位符 9"/>
          <p:cNvSpPr>
            <a:spLocks noGrp="1"/>
          </p:cNvSpPr>
          <p:nvPr>
            <p:ph type="ftr" sz="quarter" idx="3"/>
          </p:nvPr>
        </p:nvSpPr>
        <p:spPr/>
        <p:txBody>
          <a:bodyPr/>
          <a:lstStyle/>
          <a:p>
            <a:r>
              <a:rPr lang="zh-CN" altLang="en-US" smtClean="0"/>
              <a:t>走进数据科学</a:t>
            </a:r>
            <a:endParaRPr lang="zh-CN" altLang="en-US"/>
          </a:p>
        </p:txBody>
      </p:sp>
      <p:sp>
        <p:nvSpPr>
          <p:cNvPr id="11" name="灯片编号占位符 10"/>
          <p:cNvSpPr>
            <a:spLocks noGrp="1"/>
          </p:cNvSpPr>
          <p:nvPr>
            <p:ph type="sldNum" sz="quarter" idx="4"/>
          </p:nvPr>
        </p:nvSpPr>
        <p:spPr/>
        <p:txBody>
          <a:bodyPr/>
          <a:lstStyle/>
          <a:p>
            <a:fld id="{B56BBEF4-C866-47E6-949C-7ADFB3A5A8F5}" type="slidenum">
              <a:rPr lang="zh-CN" altLang="en-US" smtClean="0"/>
              <a:pPr/>
              <a:t>4</a:t>
            </a:fld>
            <a:endParaRPr lang="zh-CN" altLang="en-US"/>
          </a:p>
        </p:txBody>
      </p:sp>
    </p:spTree>
    <p:extLst>
      <p:ext uri="{BB962C8B-B14F-4D97-AF65-F5344CB8AC3E}">
        <p14:creationId xmlns:p14="http://schemas.microsoft.com/office/powerpoint/2010/main" val="3388808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6391" y="1772816"/>
            <a:ext cx="8331210" cy="338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日期占位符 10"/>
          <p:cNvSpPr>
            <a:spLocks noGrp="1"/>
          </p:cNvSpPr>
          <p:nvPr>
            <p:ph type="dt" sz="half" idx="2"/>
          </p:nvPr>
        </p:nvSpPr>
        <p:spPr/>
        <p:txBody>
          <a:bodyPr/>
          <a:lstStyle/>
          <a:p>
            <a:fld id="{AF25F42F-6992-44F4-9A03-BB83DD4DDCB3}" type="datetime1">
              <a:rPr lang="zh-CN" altLang="en-US" smtClean="0"/>
              <a:t>2021/8/30</a:t>
            </a:fld>
            <a:endParaRPr lang="zh-CN" altLang="en-US"/>
          </a:p>
        </p:txBody>
      </p:sp>
      <p:sp>
        <p:nvSpPr>
          <p:cNvPr id="12" name="页脚占位符 11"/>
          <p:cNvSpPr>
            <a:spLocks noGrp="1"/>
          </p:cNvSpPr>
          <p:nvPr>
            <p:ph type="ftr" sz="quarter" idx="3"/>
          </p:nvPr>
        </p:nvSpPr>
        <p:spPr/>
        <p:txBody>
          <a:bodyPr/>
          <a:lstStyle/>
          <a:p>
            <a:r>
              <a:rPr lang="zh-CN" altLang="en-US" smtClean="0"/>
              <a:t>走进数据科学</a:t>
            </a:r>
            <a:endParaRPr lang="zh-CN" altLang="en-US"/>
          </a:p>
        </p:txBody>
      </p:sp>
      <p:sp>
        <p:nvSpPr>
          <p:cNvPr id="13" name="灯片编号占位符 12"/>
          <p:cNvSpPr>
            <a:spLocks noGrp="1"/>
          </p:cNvSpPr>
          <p:nvPr>
            <p:ph type="sldNum" sz="quarter" idx="4"/>
          </p:nvPr>
        </p:nvSpPr>
        <p:spPr/>
        <p:txBody>
          <a:bodyPr/>
          <a:lstStyle/>
          <a:p>
            <a:fld id="{B56BBEF4-C866-47E6-949C-7ADFB3A5A8F5}" type="slidenum">
              <a:rPr lang="zh-CN" altLang="en-US" smtClean="0"/>
              <a:pPr/>
              <a:t>5</a:t>
            </a:fld>
            <a:endParaRPr lang="zh-CN" altLang="en-US"/>
          </a:p>
        </p:txBody>
      </p:sp>
      <p:sp>
        <p:nvSpPr>
          <p:cNvPr id="3" name="矩形 2"/>
          <p:cNvSpPr/>
          <p:nvPr/>
        </p:nvSpPr>
        <p:spPr>
          <a:xfrm>
            <a:off x="1915894" y="5401970"/>
            <a:ext cx="5570756"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苏格拉底：</a:t>
            </a:r>
            <a:r>
              <a:rPr lang="zh-CN" altLang="en-US" sz="2400" dirty="0" smtClean="0">
                <a:latin typeface="黑体" panose="02010609060101010101" pitchFamily="49" charset="-122"/>
                <a:ea typeface="黑体" panose="02010609060101010101" pitchFamily="49" charset="-122"/>
              </a:rPr>
              <a:t>教育</a:t>
            </a:r>
            <a:r>
              <a:rPr lang="zh-CN" altLang="en-US" sz="2400" dirty="0">
                <a:latin typeface="黑体" panose="02010609060101010101" pitchFamily="49" charset="-122"/>
                <a:ea typeface="黑体" panose="02010609060101010101" pitchFamily="49" charset="-122"/>
              </a:rPr>
              <a:t>不是灌输</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而是点燃火焰</a:t>
            </a:r>
          </a:p>
        </p:txBody>
      </p:sp>
      <p:sp>
        <p:nvSpPr>
          <p:cNvPr id="9" name="文本框 8"/>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90716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zquotes.com/quotes-pictures/quote-a-teacher-who-is-attempting-to-teach-without-inspiring-the-pupil-with-a-desire-to-learn-is-horace-mann-118782.jpg"/>
          <p:cNvPicPr>
            <a:picLocks noChangeAspect="1" noChangeArrowheads="1"/>
          </p:cNvPicPr>
          <p:nvPr/>
        </p:nvPicPr>
        <p:blipFill>
          <a:blip r:embed="rId3" cstate="print"/>
          <a:srcRect/>
          <a:stretch>
            <a:fillRect/>
          </a:stretch>
        </p:blipFill>
        <p:spPr bwMode="auto">
          <a:xfrm>
            <a:off x="406392" y="1285860"/>
            <a:ext cx="8349682" cy="4286280"/>
          </a:xfrm>
          <a:prstGeom prst="rect">
            <a:avLst/>
          </a:prstGeom>
          <a:noFill/>
        </p:spPr>
      </p:pic>
      <p:sp>
        <p:nvSpPr>
          <p:cNvPr id="9" name="日期占位符 8"/>
          <p:cNvSpPr>
            <a:spLocks noGrp="1"/>
          </p:cNvSpPr>
          <p:nvPr>
            <p:ph type="dt" sz="half" idx="2"/>
          </p:nvPr>
        </p:nvSpPr>
        <p:spPr/>
        <p:txBody>
          <a:bodyPr/>
          <a:lstStyle/>
          <a:p>
            <a:fld id="{A9AF96CA-C070-4663-80ED-13BC254B24F5}" type="datetime1">
              <a:rPr lang="zh-CN" altLang="en-US" smtClean="0"/>
              <a:t>2021/8/30</a:t>
            </a:fld>
            <a:endParaRPr lang="zh-CN" altLang="en-US"/>
          </a:p>
        </p:txBody>
      </p:sp>
      <p:sp>
        <p:nvSpPr>
          <p:cNvPr id="10" name="页脚占位符 9"/>
          <p:cNvSpPr>
            <a:spLocks noGrp="1"/>
          </p:cNvSpPr>
          <p:nvPr>
            <p:ph type="ftr" sz="quarter" idx="3"/>
          </p:nvPr>
        </p:nvSpPr>
        <p:spPr/>
        <p:txBody>
          <a:bodyPr/>
          <a:lstStyle/>
          <a:p>
            <a:r>
              <a:rPr lang="zh-CN" altLang="en-US" smtClean="0"/>
              <a:t>走进数据科学</a:t>
            </a:r>
            <a:endParaRPr lang="zh-CN" altLang="en-US"/>
          </a:p>
        </p:txBody>
      </p:sp>
      <p:sp>
        <p:nvSpPr>
          <p:cNvPr id="11" name="灯片编号占位符 10"/>
          <p:cNvSpPr>
            <a:spLocks noGrp="1"/>
          </p:cNvSpPr>
          <p:nvPr>
            <p:ph type="sldNum" sz="quarter" idx="4"/>
          </p:nvPr>
        </p:nvSpPr>
        <p:spPr/>
        <p:txBody>
          <a:bodyPr/>
          <a:lstStyle/>
          <a:p>
            <a:fld id="{B56BBEF4-C866-47E6-949C-7ADFB3A5A8F5}" type="slidenum">
              <a:rPr lang="zh-CN" altLang="en-US" smtClean="0"/>
              <a:pPr/>
              <a:t>6</a:t>
            </a:fld>
            <a:endParaRPr lang="zh-CN" altLang="en-US"/>
          </a:p>
        </p:txBody>
      </p:sp>
      <p:sp>
        <p:nvSpPr>
          <p:cNvPr id="3" name="矩形 2"/>
          <p:cNvSpPr/>
          <p:nvPr/>
        </p:nvSpPr>
        <p:spPr>
          <a:xfrm>
            <a:off x="542260" y="5748082"/>
            <a:ext cx="8213814" cy="461665"/>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一个不能激发学生学习欲望的老师只是一个铁皮匠人。</a:t>
            </a:r>
          </a:p>
        </p:txBody>
      </p:sp>
      <p:sp>
        <p:nvSpPr>
          <p:cNvPr id="12" name="文本框 11"/>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42699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628650" y="1331890"/>
            <a:ext cx="8045726" cy="5259736"/>
          </a:xfrm>
          <a:prstGeom prst="rect">
            <a:avLst/>
          </a:prstGeom>
          <a:noFill/>
          <a:ln w="9525">
            <a:noFill/>
            <a:miter lim="800000"/>
            <a:headEnd/>
            <a:tailEnd/>
          </a:ln>
          <a:effectLst/>
        </p:spPr>
      </p:pic>
      <p:sp>
        <p:nvSpPr>
          <p:cNvPr id="6" name="文本框 5"/>
          <p:cNvSpPr txBox="1"/>
          <p:nvPr/>
        </p:nvSpPr>
        <p:spPr>
          <a:xfrm>
            <a:off x="269158" y="870225"/>
            <a:ext cx="8605683" cy="461665"/>
          </a:xfrm>
          <a:prstGeom prst="rect">
            <a:avLst/>
          </a:prstGeom>
          <a:noFill/>
        </p:spPr>
        <p:txBody>
          <a:bodyPr wrap="square" rtlCol="0">
            <a:spAutoFit/>
          </a:bodyPr>
          <a:lstStyle/>
          <a:p>
            <a:pPr algn="ctr"/>
            <a:r>
              <a:rPr lang="en-US" altLang="zh-CN" sz="2400" b="1" dirty="0" smtClean="0">
                <a:latin typeface="楷体" panose="02010609060101010101" pitchFamily="49" charset="-122"/>
                <a:ea typeface="楷体" panose="02010609060101010101" pitchFamily="49" charset="-122"/>
              </a:rPr>
              <a:t>2000</a:t>
            </a:r>
            <a:r>
              <a:rPr lang="zh-CN" altLang="en-US" sz="2400" b="1" dirty="0" smtClean="0">
                <a:latin typeface="楷体" panose="02010609060101010101" pitchFamily="49" charset="-122"/>
                <a:ea typeface="楷体" panose="02010609060101010101" pitchFamily="49" charset="-122"/>
              </a:rPr>
              <a:t>年全球</a:t>
            </a:r>
            <a:r>
              <a:rPr lang="zh-CN" altLang="en-US" sz="2400" b="1" dirty="0" smtClean="0">
                <a:solidFill>
                  <a:srgbClr val="C00000"/>
                </a:solidFill>
                <a:latin typeface="楷体" panose="02010609060101010101" pitchFamily="49" charset="-122"/>
                <a:ea typeface="楷体" panose="02010609060101010101" pitchFamily="49" charset="-122"/>
              </a:rPr>
              <a:t>存储能力</a:t>
            </a:r>
            <a:r>
              <a:rPr lang="zh-CN" altLang="en-US" sz="2400" b="1" dirty="0" smtClean="0">
                <a:latin typeface="楷体" panose="02010609060101010101" pitchFamily="49" charset="-122"/>
                <a:ea typeface="楷体" panose="02010609060101010101" pitchFamily="49" charset="-122"/>
              </a:rPr>
              <a:t>突增，存储由</a:t>
            </a:r>
            <a:r>
              <a:rPr lang="zh-CN" altLang="en-US" sz="2400" b="1" dirty="0" smtClean="0">
                <a:solidFill>
                  <a:srgbClr val="C00000"/>
                </a:solidFill>
                <a:latin typeface="楷体" panose="02010609060101010101" pitchFamily="49" charset="-122"/>
                <a:ea typeface="楷体" panose="02010609060101010101" pitchFamily="49" charset="-122"/>
              </a:rPr>
              <a:t>模拟数据</a:t>
            </a:r>
            <a:r>
              <a:rPr lang="zh-CN" altLang="en-US" sz="2400" b="1" dirty="0" smtClean="0">
                <a:latin typeface="楷体" panose="02010609060101010101" pitchFamily="49" charset="-122"/>
                <a:ea typeface="楷体" panose="02010609060101010101" pitchFamily="49" charset="-122"/>
              </a:rPr>
              <a:t>转化为</a:t>
            </a:r>
            <a:r>
              <a:rPr lang="zh-CN" altLang="en-US" sz="2400" b="1" dirty="0" smtClean="0">
                <a:solidFill>
                  <a:srgbClr val="C00000"/>
                </a:solidFill>
                <a:latin typeface="楷体" panose="02010609060101010101" pitchFamily="49" charset="-122"/>
                <a:ea typeface="楷体" panose="02010609060101010101" pitchFamily="49" charset="-122"/>
              </a:rPr>
              <a:t>数字数据</a:t>
            </a:r>
            <a:endParaRPr lang="zh-CN" altLang="en-US" sz="2400" b="1" dirty="0">
              <a:solidFill>
                <a:srgbClr val="C00000"/>
              </a:solidFill>
              <a:latin typeface="楷体" panose="02010609060101010101" pitchFamily="49" charset="-122"/>
              <a:ea typeface="楷体" panose="02010609060101010101" pitchFamily="49" charset="-122"/>
            </a:endParaRPr>
          </a:p>
        </p:txBody>
      </p:sp>
      <p:sp>
        <p:nvSpPr>
          <p:cNvPr id="8" name="日期占位符 7"/>
          <p:cNvSpPr>
            <a:spLocks noGrp="1"/>
          </p:cNvSpPr>
          <p:nvPr>
            <p:ph type="dt" sz="half" idx="2"/>
          </p:nvPr>
        </p:nvSpPr>
        <p:spPr/>
        <p:txBody>
          <a:bodyPr/>
          <a:lstStyle/>
          <a:p>
            <a:fld id="{0521055C-C7BC-495C-AFEF-8A39F73AB3A1}" type="datetime1">
              <a:rPr lang="zh-CN" altLang="en-US" smtClean="0"/>
              <a:t>2021/8/30</a:t>
            </a:fld>
            <a:endParaRPr lang="zh-CN" altLang="en-US"/>
          </a:p>
        </p:txBody>
      </p:sp>
      <p:sp>
        <p:nvSpPr>
          <p:cNvPr id="9" name="页脚占位符 8"/>
          <p:cNvSpPr>
            <a:spLocks noGrp="1"/>
          </p:cNvSpPr>
          <p:nvPr>
            <p:ph type="ftr" sz="quarter" idx="3"/>
          </p:nvPr>
        </p:nvSpPr>
        <p:spPr/>
        <p:txBody>
          <a:bodyPr/>
          <a:lstStyle/>
          <a:p>
            <a:r>
              <a:rPr lang="zh-CN" altLang="en-US" smtClean="0"/>
              <a:t>走进数据科学</a:t>
            </a:r>
            <a:endParaRPr lang="zh-CN" altLang="en-US"/>
          </a:p>
        </p:txBody>
      </p:sp>
      <p:sp>
        <p:nvSpPr>
          <p:cNvPr id="10" name="灯片编号占位符 9"/>
          <p:cNvSpPr>
            <a:spLocks noGrp="1"/>
          </p:cNvSpPr>
          <p:nvPr>
            <p:ph type="sldNum" sz="quarter" idx="4"/>
          </p:nvPr>
        </p:nvSpPr>
        <p:spPr/>
        <p:txBody>
          <a:bodyPr/>
          <a:lstStyle/>
          <a:p>
            <a:fld id="{B56BBEF4-C866-47E6-949C-7ADFB3A5A8F5}" type="slidenum">
              <a:rPr lang="zh-CN" altLang="en-US" smtClean="0"/>
              <a:pPr/>
              <a:t>7</a:t>
            </a:fld>
            <a:endParaRPr lang="zh-CN" altLang="en-US"/>
          </a:p>
        </p:txBody>
      </p:sp>
      <p:sp>
        <p:nvSpPr>
          <p:cNvPr id="11" name="文本框 10"/>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44707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815008" y="1296819"/>
            <a:ext cx="7804541" cy="5237331"/>
          </a:xfrm>
          <a:prstGeom prst="rect">
            <a:avLst/>
          </a:prstGeom>
          <a:noFill/>
          <a:ln w="9525">
            <a:noFill/>
            <a:miter lim="800000"/>
            <a:headEnd/>
            <a:tailEnd/>
          </a:ln>
          <a:effectLst/>
        </p:spPr>
      </p:pic>
      <p:sp>
        <p:nvSpPr>
          <p:cNvPr id="8" name="文本框 7"/>
          <p:cNvSpPr txBox="1"/>
          <p:nvPr/>
        </p:nvSpPr>
        <p:spPr>
          <a:xfrm>
            <a:off x="1084167" y="835154"/>
            <a:ext cx="7431183" cy="461665"/>
          </a:xfrm>
          <a:prstGeom prst="rect">
            <a:avLst/>
          </a:prstGeom>
          <a:noFill/>
        </p:spPr>
        <p:txBody>
          <a:bodyPr wrap="square" rtlCol="0">
            <a:spAutoFit/>
          </a:bodyPr>
          <a:lstStyle/>
          <a:p>
            <a:pPr algn="ctr"/>
            <a:r>
              <a:rPr lang="en-US" altLang="zh-CN" sz="2400" b="1" dirty="0" smtClean="0">
                <a:latin typeface="楷体" panose="02010609060101010101" pitchFamily="49" charset="-122"/>
                <a:ea typeface="楷体" panose="02010609060101010101" pitchFamily="49" charset="-122"/>
              </a:rPr>
              <a:t>2000</a:t>
            </a:r>
            <a:r>
              <a:rPr lang="zh-CN" altLang="en-US" sz="2400" b="1" dirty="0" smtClean="0">
                <a:latin typeface="楷体" panose="02010609060101010101" pitchFamily="49" charset="-122"/>
                <a:ea typeface="楷体" panose="02010609060101010101" pitchFamily="49" charset="-122"/>
              </a:rPr>
              <a:t>年全球</a:t>
            </a:r>
            <a:r>
              <a:rPr lang="zh-CN" altLang="en-US" sz="2400" b="1" dirty="0" smtClean="0">
                <a:solidFill>
                  <a:srgbClr val="C00000"/>
                </a:solidFill>
                <a:latin typeface="楷体" panose="02010609060101010101" pitchFamily="49" charset="-122"/>
                <a:ea typeface="楷体" panose="02010609060101010101" pitchFamily="49" charset="-122"/>
              </a:rPr>
              <a:t>计算能力</a:t>
            </a:r>
            <a:r>
              <a:rPr lang="zh-CN" altLang="en-US" sz="2400" b="1" dirty="0" smtClean="0">
                <a:latin typeface="楷体" panose="02010609060101010101" pitchFamily="49" charset="-122"/>
                <a:ea typeface="楷体" panose="02010609060101010101" pitchFamily="49" charset="-122"/>
              </a:rPr>
              <a:t>得到</a:t>
            </a:r>
            <a:r>
              <a:rPr lang="zh-CN" altLang="en-US" sz="2400" b="1" dirty="0">
                <a:latin typeface="楷体" panose="02010609060101010101" pitchFamily="49" charset="-122"/>
                <a:ea typeface="楷体" panose="02010609060101010101" pitchFamily="49" charset="-122"/>
              </a:rPr>
              <a:t>突飞猛进的发展</a:t>
            </a:r>
          </a:p>
        </p:txBody>
      </p:sp>
      <p:sp>
        <p:nvSpPr>
          <p:cNvPr id="6" name="日期占位符 5"/>
          <p:cNvSpPr>
            <a:spLocks noGrp="1"/>
          </p:cNvSpPr>
          <p:nvPr>
            <p:ph type="dt" sz="half" idx="2"/>
          </p:nvPr>
        </p:nvSpPr>
        <p:spPr/>
        <p:txBody>
          <a:bodyPr/>
          <a:lstStyle/>
          <a:p>
            <a:fld id="{3B6CCE34-F944-497D-9755-4324F950502F}" type="datetime1">
              <a:rPr lang="zh-CN" altLang="en-US" smtClean="0"/>
              <a:t>2021/8/30</a:t>
            </a:fld>
            <a:endParaRPr lang="zh-CN" altLang="en-US"/>
          </a:p>
        </p:txBody>
      </p:sp>
      <p:sp>
        <p:nvSpPr>
          <p:cNvPr id="9" name="页脚占位符 8"/>
          <p:cNvSpPr>
            <a:spLocks noGrp="1"/>
          </p:cNvSpPr>
          <p:nvPr>
            <p:ph type="ftr" sz="quarter" idx="3"/>
          </p:nvPr>
        </p:nvSpPr>
        <p:spPr/>
        <p:txBody>
          <a:bodyPr/>
          <a:lstStyle/>
          <a:p>
            <a:r>
              <a:rPr lang="zh-CN" altLang="en-US" smtClean="0"/>
              <a:t>走进数据科学</a:t>
            </a:r>
            <a:endParaRPr lang="zh-CN" altLang="en-US"/>
          </a:p>
        </p:txBody>
      </p:sp>
      <p:sp>
        <p:nvSpPr>
          <p:cNvPr id="10" name="灯片编号占位符 9"/>
          <p:cNvSpPr>
            <a:spLocks noGrp="1"/>
          </p:cNvSpPr>
          <p:nvPr>
            <p:ph type="sldNum" sz="quarter" idx="4"/>
          </p:nvPr>
        </p:nvSpPr>
        <p:spPr/>
        <p:txBody>
          <a:bodyPr/>
          <a:lstStyle/>
          <a:p>
            <a:fld id="{B56BBEF4-C866-47E6-949C-7ADFB3A5A8F5}" type="slidenum">
              <a:rPr lang="zh-CN" altLang="en-US" smtClean="0"/>
              <a:pPr/>
              <a:t>8</a:t>
            </a:fld>
            <a:endParaRPr lang="zh-CN" altLang="en-US"/>
          </a:p>
        </p:txBody>
      </p:sp>
      <p:sp>
        <p:nvSpPr>
          <p:cNvPr id="11" name="文本框 10"/>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79576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visual.merriam-webster.com/images/food-kitchen/food/supermarket/checkout.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84556" y="3811933"/>
            <a:ext cx="3962400" cy="2514600"/>
          </a:xfrm>
          <a:prstGeom prst="rect">
            <a:avLst/>
          </a:prstGeom>
          <a:noFill/>
        </p:spPr>
      </p:pic>
      <p:pic>
        <p:nvPicPr>
          <p:cNvPr id="6" name="Picture 4" descr="http://www.cstf.com.cn/CH/images/analyzer.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18356" y="4021482"/>
            <a:ext cx="1676400" cy="2228851"/>
          </a:xfrm>
          <a:prstGeom prst="rect">
            <a:avLst/>
          </a:prstGeom>
          <a:noFill/>
        </p:spPr>
      </p:pic>
      <p:pic>
        <p:nvPicPr>
          <p:cNvPr id="7" name="Picture 10" descr="http://www2.oregonscientific.com/assets/product/photos/THC138_rg.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47490" y="1301204"/>
            <a:ext cx="1647265" cy="2333626"/>
          </a:xfrm>
          <a:prstGeom prst="rect">
            <a:avLst/>
          </a:prstGeom>
          <a:noFill/>
        </p:spPr>
      </p:pic>
      <p:pic>
        <p:nvPicPr>
          <p:cNvPr id="8" name="Picture 4" descr="http://i.ehow.com/images/GlobalPhoto/Articles/4765228/credit-card-main_Full.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7556" y="3841517"/>
            <a:ext cx="2438400" cy="2180216"/>
          </a:xfrm>
          <a:prstGeom prst="rect">
            <a:avLst/>
          </a:prstGeom>
          <a:noFill/>
        </p:spPr>
      </p:pic>
      <p:pic>
        <p:nvPicPr>
          <p:cNvPr id="9" name="Picture 4" descr="http://t3.gstatic.com/images?q=tbn:ANd9GcTer8EhnlB4rihjbW52tTfdifMHnf28oipFsL3ZS4aaLXEdrep4"/>
          <p:cNvPicPr>
            <a:picLocks noChangeAspect="1" noChangeArrowheads="1"/>
          </p:cNvPicPr>
          <p:nvPr/>
        </p:nvPicPr>
        <p:blipFill>
          <a:blip r:embed="rId7" cstate="print"/>
          <a:srcRect/>
          <a:stretch>
            <a:fillRect/>
          </a:stretch>
        </p:blipFill>
        <p:spPr bwMode="auto">
          <a:xfrm>
            <a:off x="541356" y="1425030"/>
            <a:ext cx="2171700" cy="2105026"/>
          </a:xfrm>
          <a:prstGeom prst="rect">
            <a:avLst/>
          </a:prstGeom>
          <a:noFill/>
        </p:spPr>
      </p:pic>
      <p:pic>
        <p:nvPicPr>
          <p:cNvPr id="10" name="Picture 6" descr="Trade global markets"/>
          <p:cNvPicPr>
            <a:picLocks noChangeAspect="1" noChangeArrowheads="1"/>
          </p:cNvPicPr>
          <p:nvPr/>
        </p:nvPicPr>
        <p:blipFill>
          <a:blip r:embed="rId8" cstate="print"/>
          <a:srcRect/>
          <a:stretch>
            <a:fillRect/>
          </a:stretch>
        </p:blipFill>
        <p:spPr bwMode="auto">
          <a:xfrm>
            <a:off x="2797036" y="1348830"/>
            <a:ext cx="2729385" cy="2276476"/>
          </a:xfrm>
          <a:prstGeom prst="rect">
            <a:avLst/>
          </a:prstGeom>
          <a:noFill/>
        </p:spPr>
      </p:pic>
      <p:pic>
        <p:nvPicPr>
          <p:cNvPr id="11" name="Picture 2" descr="http://product.it.sohu.com/img/product/pid/256817_280x210.jpg">
            <a:hlinkClick r:id="rId9"/>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5635032" y="1425030"/>
            <a:ext cx="1230923" cy="200025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34922" y="862754"/>
            <a:ext cx="8059833" cy="461665"/>
          </a:xfrm>
          <a:prstGeom prst="rect">
            <a:avLst/>
          </a:prstGeom>
          <a:noFill/>
        </p:spPr>
        <p:txBody>
          <a:bodyPr wrap="square" rtlCol="0">
            <a:spAutoFit/>
          </a:bodyPr>
          <a:lstStyle/>
          <a:p>
            <a:pPr algn="ct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每秒产生海量复杂数据</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日期占位符 11"/>
          <p:cNvSpPr>
            <a:spLocks noGrp="1"/>
          </p:cNvSpPr>
          <p:nvPr>
            <p:ph type="dt" sz="half" idx="2"/>
          </p:nvPr>
        </p:nvSpPr>
        <p:spPr/>
        <p:txBody>
          <a:bodyPr/>
          <a:lstStyle/>
          <a:p>
            <a:fld id="{30E8382B-1034-463A-8F74-3AB44C3C3965}" type="datetime1">
              <a:rPr lang="zh-CN" altLang="en-US" smtClean="0"/>
              <a:t>2021/8/30</a:t>
            </a:fld>
            <a:endParaRPr lang="zh-CN" altLang="en-US"/>
          </a:p>
        </p:txBody>
      </p:sp>
      <p:sp>
        <p:nvSpPr>
          <p:cNvPr id="15" name="页脚占位符 14"/>
          <p:cNvSpPr>
            <a:spLocks noGrp="1"/>
          </p:cNvSpPr>
          <p:nvPr>
            <p:ph type="ftr" sz="quarter" idx="3"/>
          </p:nvPr>
        </p:nvSpPr>
        <p:spPr/>
        <p:txBody>
          <a:bodyPr/>
          <a:lstStyle/>
          <a:p>
            <a:r>
              <a:rPr lang="zh-CN" altLang="en-US" smtClean="0"/>
              <a:t>走进数据科学</a:t>
            </a:r>
            <a:endParaRPr lang="zh-CN" altLang="en-US"/>
          </a:p>
        </p:txBody>
      </p:sp>
      <p:sp>
        <p:nvSpPr>
          <p:cNvPr id="16" name="灯片编号占位符 15"/>
          <p:cNvSpPr>
            <a:spLocks noGrp="1"/>
          </p:cNvSpPr>
          <p:nvPr>
            <p:ph type="sldNum" sz="quarter" idx="4"/>
          </p:nvPr>
        </p:nvSpPr>
        <p:spPr/>
        <p:txBody>
          <a:bodyPr/>
          <a:lstStyle/>
          <a:p>
            <a:fld id="{B56BBEF4-C866-47E6-949C-7ADFB3A5A8F5}" type="slidenum">
              <a:rPr lang="zh-CN" altLang="en-US" smtClean="0"/>
              <a:pPr/>
              <a:t>9</a:t>
            </a:fld>
            <a:endParaRPr lang="zh-CN" altLang="en-US"/>
          </a:p>
        </p:txBody>
      </p:sp>
      <p:sp>
        <p:nvSpPr>
          <p:cNvPr id="17" name="文本框 16"/>
          <p:cNvSpPr txBox="1"/>
          <p:nvPr/>
        </p:nvSpPr>
        <p:spPr>
          <a:xfrm>
            <a:off x="329609" y="27712"/>
            <a:ext cx="3715916"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1.1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引言</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9637234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783</TotalTime>
  <Words>1669</Words>
  <Application>Microsoft Office PowerPoint</Application>
  <PresentationFormat>全屏显示(4:3)</PresentationFormat>
  <Paragraphs>284</Paragraphs>
  <Slides>37</Slides>
  <Notes>27</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37</vt:i4>
      </vt:variant>
    </vt:vector>
  </HeadingPairs>
  <TitlesOfParts>
    <vt:vector size="51" baseType="lpstr">
      <vt:lpstr>Bebas</vt:lpstr>
      <vt:lpstr>等线</vt:lpstr>
      <vt:lpstr>等线 Light</vt:lpstr>
      <vt:lpstr>黑体</vt:lpstr>
      <vt:lpstr>华文新魏</vt:lpstr>
      <vt:lpstr>楷体</vt:lpstr>
      <vt:lpstr>微软雅黑</vt:lpstr>
      <vt:lpstr>Arial</vt:lpstr>
      <vt:lpstr>Times New Roman</vt:lpstr>
      <vt:lpstr>Verdana</vt:lpstr>
      <vt:lpstr>Wingdings</vt:lpstr>
      <vt:lpstr>1_自定义设计方案</vt:lpstr>
      <vt:lpstr>自定义设计方案</vt:lpstr>
      <vt:lpstr>2_自定义设计方案</vt:lpstr>
      <vt:lpstr>PowerPoint 演示文稿</vt:lpstr>
      <vt:lpstr>PowerPoint 演示文稿</vt:lpstr>
      <vt:lpstr>主要介绍内容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193</cp:revision>
  <dcterms:created xsi:type="dcterms:W3CDTF">2020-07-29T00:32:30Z</dcterms:created>
  <dcterms:modified xsi:type="dcterms:W3CDTF">2021-08-30T11:08:37Z</dcterms:modified>
</cp:coreProperties>
</file>